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3.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4.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5.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6.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7.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02" r:id="rId5"/>
    <p:sldMasterId id="2147484237" r:id="rId6"/>
    <p:sldMasterId id="2147484297" r:id="rId7"/>
    <p:sldMasterId id="2147484307" r:id="rId8"/>
    <p:sldMasterId id="2147484347" r:id="rId9"/>
    <p:sldMasterId id="2147484388" r:id="rId10"/>
    <p:sldMasterId id="2147484428" r:id="rId11"/>
  </p:sldMasterIdLst>
  <p:notesMasterIdLst>
    <p:notesMasterId r:id="rId42"/>
  </p:notesMasterIdLst>
  <p:handoutMasterIdLst>
    <p:handoutMasterId r:id="rId43"/>
  </p:handoutMasterIdLst>
  <p:sldIdLst>
    <p:sldId id="1090" r:id="rId12"/>
    <p:sldId id="1091" r:id="rId13"/>
    <p:sldId id="1168" r:id="rId14"/>
    <p:sldId id="1169" r:id="rId15"/>
    <p:sldId id="1170" r:id="rId16"/>
    <p:sldId id="1180" r:id="rId17"/>
    <p:sldId id="1171" r:id="rId18"/>
    <p:sldId id="1172" r:id="rId19"/>
    <p:sldId id="1173" r:id="rId20"/>
    <p:sldId id="1174" r:id="rId21"/>
    <p:sldId id="1175" r:id="rId22"/>
    <p:sldId id="1093" r:id="rId23"/>
    <p:sldId id="1128" r:id="rId24"/>
    <p:sldId id="1154" r:id="rId25"/>
    <p:sldId id="1155" r:id="rId26"/>
    <p:sldId id="1134" r:id="rId27"/>
    <p:sldId id="1129" r:id="rId28"/>
    <p:sldId id="1157" r:id="rId29"/>
    <p:sldId id="1158" r:id="rId30"/>
    <p:sldId id="1139" r:id="rId31"/>
    <p:sldId id="1160" r:id="rId32"/>
    <p:sldId id="1161" r:id="rId33"/>
    <p:sldId id="1164" r:id="rId34"/>
    <p:sldId id="1156" r:id="rId35"/>
    <p:sldId id="1181" r:id="rId36"/>
    <p:sldId id="1163" r:id="rId37"/>
    <p:sldId id="1177" r:id="rId38"/>
    <p:sldId id="1178" r:id="rId39"/>
    <p:sldId id="1179" r:id="rId40"/>
    <p:sldId id="1167" r:id="rId41"/>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id="{33190A15-43F5-4CC9-8701-15A70A24A2E5}">
          <p14:sldIdLst>
            <p14:sldId id="1090"/>
            <p14:sldId id="1091"/>
            <p14:sldId id="1168"/>
            <p14:sldId id="1169"/>
            <p14:sldId id="1170"/>
            <p14:sldId id="1180"/>
            <p14:sldId id="1171"/>
            <p14:sldId id="1172"/>
            <p14:sldId id="1173"/>
            <p14:sldId id="1174"/>
            <p14:sldId id="1175"/>
            <p14:sldId id="1093"/>
            <p14:sldId id="1128"/>
            <p14:sldId id="1154"/>
            <p14:sldId id="1155"/>
            <p14:sldId id="1134"/>
            <p14:sldId id="1129"/>
            <p14:sldId id="1157"/>
            <p14:sldId id="1158"/>
            <p14:sldId id="1139"/>
            <p14:sldId id="1160"/>
            <p14:sldId id="1161"/>
            <p14:sldId id="1164"/>
            <p14:sldId id="1156"/>
            <p14:sldId id="1181"/>
            <p14:sldId id="1163"/>
            <p14:sldId id="1177"/>
            <p14:sldId id="1178"/>
            <p14:sldId id="1179"/>
            <p14:sldId id="1167"/>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5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505050"/>
    <a:srgbClr val="000000"/>
    <a:srgbClr val="FFFFFF"/>
    <a:srgbClr val="CC00CC"/>
    <a:srgbClr val="00FFFF"/>
    <a:srgbClr val="D2D2D2"/>
    <a:srgbClr val="969696"/>
    <a:srgbClr val="333333"/>
    <a:srgbClr val="4423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5" autoAdjust="0"/>
    <p:restoredTop sz="84692" autoAdjust="0"/>
  </p:normalViewPr>
  <p:slideViewPr>
    <p:cSldViewPr>
      <p:cViewPr varScale="1">
        <p:scale>
          <a:sx n="94" d="100"/>
          <a:sy n="94" d="100"/>
        </p:scale>
        <p:origin x="120" y="246"/>
      </p:cViewPr>
      <p:guideLst/>
    </p:cSldViewPr>
  </p:slideViewPr>
  <p:outlineViewPr>
    <p:cViewPr>
      <p:scale>
        <a:sx n="33" d="100"/>
        <a:sy n="33" d="100"/>
      </p:scale>
      <p:origin x="0" y="-5952"/>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101" d="100"/>
          <a:sy n="101" d="100"/>
        </p:scale>
        <p:origin x="259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viewProps" Target="viewProps.xml"/><Relationship Id="rId20" Type="http://schemas.openxmlformats.org/officeDocument/2006/relationships/slide" Target="slides/slide9.xml"/><Relationship Id="rId41"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21B101-3FEC-40B4-9122-B43DB4C5E52A}" type="datetime1">
              <a:rPr lang="en-US" smtClean="0">
                <a:latin typeface="Segoe UI" pitchFamily="34" charset="0"/>
              </a:rPr>
              <a:t>10/11/2014</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2013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6DCB8B13-F54A-4625-AF12-F2357174F504}" type="datetime1">
              <a:rPr lang="en-US" smtClean="0"/>
              <a:t>10/11/2014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DCB8B13-F54A-4625-AF12-F2357174F504}" type="datetime1">
              <a:rPr lang="en-US" smtClean="0"/>
              <a:t>10/11/2014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792663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A476A63C-134A-4D60-A187-5F0132E53410}" type="datetime1">
              <a:rPr lang="en-US" smtClean="0"/>
              <a:t>10/11/2014</a:t>
            </a:fld>
            <a:endParaRPr lang="en-US" dirty="0"/>
          </a:p>
        </p:txBody>
      </p:sp>
      <p:sp>
        <p:nvSpPr>
          <p:cNvPr id="5" name="Footer Placeholder 4"/>
          <p:cNvSpPr>
            <a:spLocks noGrp="1"/>
          </p:cNvSpPr>
          <p:nvPr>
            <p:ph type="ftr" sz="quarter" idx="11"/>
          </p:nvPr>
        </p:nvSpPr>
        <p:spPr>
          <a:xfrm>
            <a:off x="0" y="8685213"/>
            <a:ext cx="6172200" cy="457200"/>
          </a:xfrm>
          <a:prstGeom prst="rect">
            <a:avLst/>
          </a:prstGeom>
        </p:spPr>
        <p:txBody>
          <a:bodyPr/>
          <a:lstStyle/>
          <a:p>
            <a:r>
              <a:rPr lang="en-US" dirty="0" smtClean="0">
                <a:solidFill>
                  <a:srgbClr val="000000"/>
                </a:solidFill>
                <a:latin typeface="Segoe UI Light" pitchFamily="34" charset="0"/>
              </a:rPr>
              <a:t>© 2013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Light"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Light" pitchFamily="34" charset="0"/>
              </a:rPr>
            </a:br>
            <a:r>
              <a:rPr lang="en-US" dirty="0" smtClean="0">
                <a:solidFill>
                  <a:srgbClr val="000000"/>
                </a:solidFill>
                <a:latin typeface="Segoe UI Light"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13</a:t>
            </a:fld>
            <a:endParaRPr lang="en-US" dirty="0"/>
          </a:p>
        </p:txBody>
      </p:sp>
      <p:sp>
        <p:nvSpPr>
          <p:cNvPr id="8" name="Header Placeholder 7"/>
          <p:cNvSpPr>
            <a:spLocks noGrp="1"/>
          </p:cNvSpPr>
          <p:nvPr>
            <p:ph type="hdr" sz="quarter" idx="13"/>
          </p:nvPr>
        </p:nvSpPr>
        <p:spPr>
          <a:xfrm>
            <a:off x="0" y="0"/>
            <a:ext cx="2971800" cy="457200"/>
          </a:xfrm>
          <a:prstGeom prst="rect">
            <a:avLst/>
          </a:prstGeom>
        </p:spPr>
        <p:txBody>
          <a:bodyPr/>
          <a:lstStyle/>
          <a:p>
            <a:r>
              <a:rPr lang="en-US" dirty="0" smtClean="0"/>
              <a:t>Microsoft Consumer Channels and Central Marketing Group</a:t>
            </a:r>
            <a:endParaRPr lang="en-US" dirty="0"/>
          </a:p>
        </p:txBody>
      </p:sp>
    </p:spTree>
    <p:extLst>
      <p:ext uri="{BB962C8B-B14F-4D97-AF65-F5344CB8AC3E}">
        <p14:creationId xmlns:p14="http://schemas.microsoft.com/office/powerpoint/2010/main" val="1526035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A476A63C-134A-4D60-A187-5F0132E53410}" type="datetime1">
              <a:rPr lang="en-US" smtClean="0"/>
              <a:t>10/11/2014</a:t>
            </a:fld>
            <a:endParaRPr lang="en-US" dirty="0"/>
          </a:p>
        </p:txBody>
      </p:sp>
      <p:sp>
        <p:nvSpPr>
          <p:cNvPr id="5" name="Footer Placeholder 4"/>
          <p:cNvSpPr>
            <a:spLocks noGrp="1"/>
          </p:cNvSpPr>
          <p:nvPr>
            <p:ph type="ftr" sz="quarter" idx="11"/>
          </p:nvPr>
        </p:nvSpPr>
        <p:spPr>
          <a:xfrm>
            <a:off x="0" y="8685213"/>
            <a:ext cx="6172200" cy="457200"/>
          </a:xfrm>
          <a:prstGeom prst="rect">
            <a:avLst/>
          </a:prstGeom>
        </p:spPr>
        <p:txBody>
          <a:bodyPr/>
          <a:lstStyle/>
          <a:p>
            <a:r>
              <a:rPr lang="en-US" dirty="0" smtClean="0">
                <a:solidFill>
                  <a:srgbClr val="000000"/>
                </a:solidFill>
                <a:latin typeface="Segoe UI Light" pitchFamily="34" charset="0"/>
              </a:rPr>
              <a:t>© 2013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Light"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Light" pitchFamily="34" charset="0"/>
              </a:rPr>
            </a:br>
            <a:r>
              <a:rPr lang="en-US" dirty="0" smtClean="0">
                <a:solidFill>
                  <a:srgbClr val="000000"/>
                </a:solidFill>
                <a:latin typeface="Segoe UI Light"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14</a:t>
            </a:fld>
            <a:endParaRPr lang="en-US" dirty="0"/>
          </a:p>
        </p:txBody>
      </p:sp>
      <p:sp>
        <p:nvSpPr>
          <p:cNvPr id="8" name="Header Placeholder 7"/>
          <p:cNvSpPr>
            <a:spLocks noGrp="1"/>
          </p:cNvSpPr>
          <p:nvPr>
            <p:ph type="hdr" sz="quarter" idx="13"/>
          </p:nvPr>
        </p:nvSpPr>
        <p:spPr>
          <a:xfrm>
            <a:off x="0" y="0"/>
            <a:ext cx="2971800" cy="457200"/>
          </a:xfrm>
          <a:prstGeom prst="rect">
            <a:avLst/>
          </a:prstGeom>
        </p:spPr>
        <p:txBody>
          <a:bodyPr/>
          <a:lstStyle/>
          <a:p>
            <a:r>
              <a:rPr lang="en-US" dirty="0" smtClean="0"/>
              <a:t>Microsoft Consumer Channels and Central Marketing Group</a:t>
            </a:r>
            <a:endParaRPr lang="en-US" dirty="0"/>
          </a:p>
        </p:txBody>
      </p:sp>
    </p:spTree>
    <p:extLst>
      <p:ext uri="{BB962C8B-B14F-4D97-AF65-F5344CB8AC3E}">
        <p14:creationId xmlns:p14="http://schemas.microsoft.com/office/powerpoint/2010/main" val="3504319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baseline="0" dirty="0" smtClean="0"/>
          </a:p>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A476A63C-134A-4D60-A187-5F0132E53410}" type="datetime1">
              <a:rPr lang="en-US" smtClean="0"/>
              <a:t>10/11/2014</a:t>
            </a:fld>
            <a:endParaRPr lang="en-US" dirty="0"/>
          </a:p>
        </p:txBody>
      </p:sp>
      <p:sp>
        <p:nvSpPr>
          <p:cNvPr id="5" name="Footer Placeholder 4"/>
          <p:cNvSpPr>
            <a:spLocks noGrp="1"/>
          </p:cNvSpPr>
          <p:nvPr>
            <p:ph type="ftr" sz="quarter" idx="11"/>
          </p:nvPr>
        </p:nvSpPr>
        <p:spPr>
          <a:xfrm>
            <a:off x="0" y="8685213"/>
            <a:ext cx="6172200" cy="457200"/>
          </a:xfrm>
          <a:prstGeom prst="rect">
            <a:avLst/>
          </a:prstGeom>
        </p:spPr>
        <p:txBody>
          <a:bodyPr/>
          <a:lstStyle/>
          <a:p>
            <a:r>
              <a:rPr lang="en-US" dirty="0" smtClean="0">
                <a:solidFill>
                  <a:srgbClr val="000000"/>
                </a:solidFill>
                <a:latin typeface="Segoe UI Light" pitchFamily="34" charset="0"/>
              </a:rPr>
              <a:t>© 2013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Light"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Light" pitchFamily="34" charset="0"/>
              </a:rPr>
            </a:br>
            <a:r>
              <a:rPr lang="en-US" dirty="0" smtClean="0">
                <a:solidFill>
                  <a:srgbClr val="000000"/>
                </a:solidFill>
                <a:latin typeface="Segoe UI Light"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15</a:t>
            </a:fld>
            <a:endParaRPr lang="en-US" dirty="0"/>
          </a:p>
        </p:txBody>
      </p:sp>
      <p:sp>
        <p:nvSpPr>
          <p:cNvPr id="8" name="Header Placeholder 7"/>
          <p:cNvSpPr>
            <a:spLocks noGrp="1"/>
          </p:cNvSpPr>
          <p:nvPr>
            <p:ph type="hdr" sz="quarter" idx="13"/>
          </p:nvPr>
        </p:nvSpPr>
        <p:spPr>
          <a:xfrm>
            <a:off x="0" y="0"/>
            <a:ext cx="2971800" cy="457200"/>
          </a:xfrm>
          <a:prstGeom prst="rect">
            <a:avLst/>
          </a:prstGeom>
        </p:spPr>
        <p:txBody>
          <a:bodyPr/>
          <a:lstStyle/>
          <a:p>
            <a:r>
              <a:rPr lang="en-US" dirty="0" smtClean="0"/>
              <a:t>Microsoft Consumer Channels and Central Marketing Group</a:t>
            </a:r>
            <a:endParaRPr lang="en-US" dirty="0"/>
          </a:p>
        </p:txBody>
      </p:sp>
    </p:spTree>
    <p:extLst>
      <p:ext uri="{BB962C8B-B14F-4D97-AF65-F5344CB8AC3E}">
        <p14:creationId xmlns:p14="http://schemas.microsoft.com/office/powerpoint/2010/main" val="74519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DCB8B13-F54A-4625-AF12-F2357174F504}" type="datetime1">
              <a:rPr lang="en-US" smtClean="0"/>
              <a:t>10/11/2014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2778678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A476A63C-134A-4D60-A187-5F0132E53410}" type="datetime1">
              <a:rPr lang="en-US" smtClean="0"/>
              <a:t>10/11/2014</a:t>
            </a:fld>
            <a:endParaRPr lang="en-US" dirty="0"/>
          </a:p>
        </p:txBody>
      </p:sp>
      <p:sp>
        <p:nvSpPr>
          <p:cNvPr id="5" name="Footer Placeholder 4"/>
          <p:cNvSpPr>
            <a:spLocks noGrp="1"/>
          </p:cNvSpPr>
          <p:nvPr>
            <p:ph type="ftr" sz="quarter" idx="11"/>
          </p:nvPr>
        </p:nvSpPr>
        <p:spPr>
          <a:xfrm>
            <a:off x="0" y="8685213"/>
            <a:ext cx="6172200" cy="457200"/>
          </a:xfrm>
          <a:prstGeom prst="rect">
            <a:avLst/>
          </a:prstGeom>
        </p:spPr>
        <p:txBody>
          <a:bodyPr/>
          <a:lstStyle/>
          <a:p>
            <a:r>
              <a:rPr lang="en-US" dirty="0" smtClean="0">
                <a:solidFill>
                  <a:srgbClr val="000000"/>
                </a:solidFill>
                <a:latin typeface="Segoe UI Light" pitchFamily="34" charset="0"/>
              </a:rPr>
              <a:t>© 2013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Light"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Light" pitchFamily="34" charset="0"/>
              </a:rPr>
            </a:br>
            <a:r>
              <a:rPr lang="en-US" dirty="0" smtClean="0">
                <a:solidFill>
                  <a:srgbClr val="000000"/>
                </a:solidFill>
                <a:latin typeface="Segoe UI Light"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17</a:t>
            </a:fld>
            <a:endParaRPr lang="en-US" dirty="0"/>
          </a:p>
        </p:txBody>
      </p:sp>
      <p:sp>
        <p:nvSpPr>
          <p:cNvPr id="8" name="Header Placeholder 7"/>
          <p:cNvSpPr>
            <a:spLocks noGrp="1"/>
          </p:cNvSpPr>
          <p:nvPr>
            <p:ph type="hdr" sz="quarter" idx="13"/>
          </p:nvPr>
        </p:nvSpPr>
        <p:spPr>
          <a:xfrm>
            <a:off x="0" y="0"/>
            <a:ext cx="2971800" cy="457200"/>
          </a:xfrm>
          <a:prstGeom prst="rect">
            <a:avLst/>
          </a:prstGeom>
        </p:spPr>
        <p:txBody>
          <a:bodyPr/>
          <a:lstStyle/>
          <a:p>
            <a:r>
              <a:rPr lang="en-US" dirty="0" smtClean="0"/>
              <a:t>Microsoft Consumer Channels and Central Marketing Group</a:t>
            </a:r>
            <a:endParaRPr lang="en-US" dirty="0"/>
          </a:p>
        </p:txBody>
      </p:sp>
    </p:spTree>
    <p:extLst>
      <p:ext uri="{BB962C8B-B14F-4D97-AF65-F5344CB8AC3E}">
        <p14:creationId xmlns:p14="http://schemas.microsoft.com/office/powerpoint/2010/main" val="20631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A476A63C-134A-4D60-A187-5F0132E53410}" type="datetime1">
              <a:rPr lang="en-US" smtClean="0"/>
              <a:t>10/11/2014</a:t>
            </a:fld>
            <a:endParaRPr lang="en-US" dirty="0"/>
          </a:p>
        </p:txBody>
      </p:sp>
      <p:sp>
        <p:nvSpPr>
          <p:cNvPr id="5" name="Footer Placeholder 4"/>
          <p:cNvSpPr>
            <a:spLocks noGrp="1"/>
          </p:cNvSpPr>
          <p:nvPr>
            <p:ph type="ftr" sz="quarter" idx="11"/>
          </p:nvPr>
        </p:nvSpPr>
        <p:spPr>
          <a:xfrm>
            <a:off x="0" y="8685213"/>
            <a:ext cx="6172200" cy="457200"/>
          </a:xfrm>
          <a:prstGeom prst="rect">
            <a:avLst/>
          </a:prstGeom>
        </p:spPr>
        <p:txBody>
          <a:bodyPr/>
          <a:lstStyle/>
          <a:p>
            <a:r>
              <a:rPr lang="en-US" dirty="0" smtClean="0">
                <a:solidFill>
                  <a:srgbClr val="000000"/>
                </a:solidFill>
                <a:latin typeface="Segoe UI Light" pitchFamily="34" charset="0"/>
              </a:rPr>
              <a:t>© 2013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Light"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Light" pitchFamily="34" charset="0"/>
              </a:rPr>
            </a:br>
            <a:r>
              <a:rPr lang="en-US" dirty="0" smtClean="0">
                <a:solidFill>
                  <a:srgbClr val="000000"/>
                </a:solidFill>
                <a:latin typeface="Segoe UI Light"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18</a:t>
            </a:fld>
            <a:endParaRPr lang="en-US" dirty="0"/>
          </a:p>
        </p:txBody>
      </p:sp>
      <p:sp>
        <p:nvSpPr>
          <p:cNvPr id="8" name="Header Placeholder 7"/>
          <p:cNvSpPr>
            <a:spLocks noGrp="1"/>
          </p:cNvSpPr>
          <p:nvPr>
            <p:ph type="hdr" sz="quarter" idx="13"/>
          </p:nvPr>
        </p:nvSpPr>
        <p:spPr>
          <a:xfrm>
            <a:off x="0" y="0"/>
            <a:ext cx="2971800" cy="457200"/>
          </a:xfrm>
          <a:prstGeom prst="rect">
            <a:avLst/>
          </a:prstGeom>
        </p:spPr>
        <p:txBody>
          <a:bodyPr/>
          <a:lstStyle/>
          <a:p>
            <a:r>
              <a:rPr lang="en-US" dirty="0" smtClean="0"/>
              <a:t>Microsoft Consumer Channels and Central Marketing Group</a:t>
            </a:r>
            <a:endParaRPr lang="en-US" dirty="0"/>
          </a:p>
        </p:txBody>
      </p:sp>
    </p:spTree>
    <p:extLst>
      <p:ext uri="{BB962C8B-B14F-4D97-AF65-F5344CB8AC3E}">
        <p14:creationId xmlns:p14="http://schemas.microsoft.com/office/powerpoint/2010/main" val="319226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A476A63C-134A-4D60-A187-5F0132E53410}" type="datetime1">
              <a:rPr lang="en-US" smtClean="0"/>
              <a:t>10/11/2014</a:t>
            </a:fld>
            <a:endParaRPr lang="en-US" dirty="0"/>
          </a:p>
        </p:txBody>
      </p:sp>
      <p:sp>
        <p:nvSpPr>
          <p:cNvPr id="5" name="Footer Placeholder 4"/>
          <p:cNvSpPr>
            <a:spLocks noGrp="1"/>
          </p:cNvSpPr>
          <p:nvPr>
            <p:ph type="ftr" sz="quarter" idx="11"/>
          </p:nvPr>
        </p:nvSpPr>
        <p:spPr>
          <a:xfrm>
            <a:off x="0" y="8685213"/>
            <a:ext cx="6172200" cy="457200"/>
          </a:xfrm>
          <a:prstGeom prst="rect">
            <a:avLst/>
          </a:prstGeom>
        </p:spPr>
        <p:txBody>
          <a:bodyPr/>
          <a:lstStyle/>
          <a:p>
            <a:r>
              <a:rPr lang="en-US" dirty="0" smtClean="0">
                <a:solidFill>
                  <a:srgbClr val="000000"/>
                </a:solidFill>
                <a:latin typeface="Segoe UI Light" pitchFamily="34" charset="0"/>
              </a:rPr>
              <a:t>© 2013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Light"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Light" pitchFamily="34" charset="0"/>
              </a:rPr>
            </a:br>
            <a:r>
              <a:rPr lang="en-US" dirty="0" smtClean="0">
                <a:solidFill>
                  <a:srgbClr val="000000"/>
                </a:solidFill>
                <a:latin typeface="Segoe UI Light"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19</a:t>
            </a:fld>
            <a:endParaRPr lang="en-US" dirty="0"/>
          </a:p>
        </p:txBody>
      </p:sp>
      <p:sp>
        <p:nvSpPr>
          <p:cNvPr id="8" name="Header Placeholder 7"/>
          <p:cNvSpPr>
            <a:spLocks noGrp="1"/>
          </p:cNvSpPr>
          <p:nvPr>
            <p:ph type="hdr" sz="quarter" idx="13"/>
          </p:nvPr>
        </p:nvSpPr>
        <p:spPr>
          <a:xfrm>
            <a:off x="0" y="0"/>
            <a:ext cx="2971800" cy="457200"/>
          </a:xfrm>
          <a:prstGeom prst="rect">
            <a:avLst/>
          </a:prstGeom>
        </p:spPr>
        <p:txBody>
          <a:bodyPr/>
          <a:lstStyle/>
          <a:p>
            <a:r>
              <a:rPr lang="en-US" dirty="0" smtClean="0"/>
              <a:t>Microsoft Consumer Channels and Central Marketing Group</a:t>
            </a:r>
            <a:endParaRPr lang="en-US" dirty="0"/>
          </a:p>
        </p:txBody>
      </p:sp>
    </p:spTree>
    <p:extLst>
      <p:ext uri="{BB962C8B-B14F-4D97-AF65-F5344CB8AC3E}">
        <p14:creationId xmlns:p14="http://schemas.microsoft.com/office/powerpoint/2010/main" val="1517891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A476A63C-134A-4D60-A187-5F0132E53410}" type="datetime1">
              <a:rPr lang="en-US" smtClean="0"/>
              <a:t>10/11/2014</a:t>
            </a:fld>
            <a:endParaRPr lang="en-US" dirty="0"/>
          </a:p>
        </p:txBody>
      </p:sp>
      <p:sp>
        <p:nvSpPr>
          <p:cNvPr id="5" name="Footer Placeholder 4"/>
          <p:cNvSpPr>
            <a:spLocks noGrp="1"/>
          </p:cNvSpPr>
          <p:nvPr>
            <p:ph type="ftr" sz="quarter" idx="11"/>
          </p:nvPr>
        </p:nvSpPr>
        <p:spPr>
          <a:xfrm>
            <a:off x="0" y="8685213"/>
            <a:ext cx="6172200" cy="457200"/>
          </a:xfrm>
          <a:prstGeom prst="rect">
            <a:avLst/>
          </a:prstGeom>
        </p:spPr>
        <p:txBody>
          <a:bodyPr/>
          <a:lstStyle/>
          <a:p>
            <a:r>
              <a:rPr lang="en-US" dirty="0" smtClean="0">
                <a:solidFill>
                  <a:srgbClr val="000000"/>
                </a:solidFill>
                <a:latin typeface="Segoe UI Light" pitchFamily="34" charset="0"/>
              </a:rPr>
              <a:t>© 2013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Light"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Light" pitchFamily="34" charset="0"/>
              </a:rPr>
            </a:br>
            <a:r>
              <a:rPr lang="en-US" dirty="0" smtClean="0">
                <a:solidFill>
                  <a:srgbClr val="000000"/>
                </a:solidFill>
                <a:latin typeface="Segoe UI Light"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20</a:t>
            </a:fld>
            <a:endParaRPr lang="en-US" dirty="0"/>
          </a:p>
        </p:txBody>
      </p:sp>
      <p:sp>
        <p:nvSpPr>
          <p:cNvPr id="8" name="Header Placeholder 7"/>
          <p:cNvSpPr>
            <a:spLocks noGrp="1"/>
          </p:cNvSpPr>
          <p:nvPr>
            <p:ph type="hdr" sz="quarter" idx="13"/>
          </p:nvPr>
        </p:nvSpPr>
        <p:spPr>
          <a:xfrm>
            <a:off x="0" y="0"/>
            <a:ext cx="2971800" cy="457200"/>
          </a:xfrm>
          <a:prstGeom prst="rect">
            <a:avLst/>
          </a:prstGeom>
        </p:spPr>
        <p:txBody>
          <a:bodyPr/>
          <a:lstStyle/>
          <a:p>
            <a:r>
              <a:rPr lang="en-US" dirty="0" smtClean="0"/>
              <a:t>Microsoft Consumer Channels and Central Marketing Group</a:t>
            </a:r>
            <a:endParaRPr lang="en-US" dirty="0"/>
          </a:p>
        </p:txBody>
      </p:sp>
    </p:spTree>
    <p:extLst>
      <p:ext uri="{BB962C8B-B14F-4D97-AF65-F5344CB8AC3E}">
        <p14:creationId xmlns:p14="http://schemas.microsoft.com/office/powerpoint/2010/main" val="556088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A476A63C-134A-4D60-A187-5F0132E53410}" type="datetime1">
              <a:rPr lang="en-US" smtClean="0"/>
              <a:t>10/11/2014</a:t>
            </a:fld>
            <a:endParaRPr lang="en-US" dirty="0"/>
          </a:p>
        </p:txBody>
      </p:sp>
      <p:sp>
        <p:nvSpPr>
          <p:cNvPr id="5" name="Footer Placeholder 4"/>
          <p:cNvSpPr>
            <a:spLocks noGrp="1"/>
          </p:cNvSpPr>
          <p:nvPr>
            <p:ph type="ftr" sz="quarter" idx="11"/>
          </p:nvPr>
        </p:nvSpPr>
        <p:spPr>
          <a:xfrm>
            <a:off x="0" y="8685213"/>
            <a:ext cx="6172200" cy="457200"/>
          </a:xfrm>
          <a:prstGeom prst="rect">
            <a:avLst/>
          </a:prstGeom>
        </p:spPr>
        <p:txBody>
          <a:bodyPr/>
          <a:lstStyle/>
          <a:p>
            <a:r>
              <a:rPr lang="en-US" dirty="0" smtClean="0">
                <a:solidFill>
                  <a:srgbClr val="000000"/>
                </a:solidFill>
                <a:latin typeface="Segoe UI Light" pitchFamily="34" charset="0"/>
              </a:rPr>
              <a:t>© 2013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Light"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Light" pitchFamily="34" charset="0"/>
              </a:rPr>
            </a:br>
            <a:r>
              <a:rPr lang="en-US" dirty="0" smtClean="0">
                <a:solidFill>
                  <a:srgbClr val="000000"/>
                </a:solidFill>
                <a:latin typeface="Segoe UI Light"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21</a:t>
            </a:fld>
            <a:endParaRPr lang="en-US" dirty="0"/>
          </a:p>
        </p:txBody>
      </p:sp>
      <p:sp>
        <p:nvSpPr>
          <p:cNvPr id="8" name="Header Placeholder 7"/>
          <p:cNvSpPr>
            <a:spLocks noGrp="1"/>
          </p:cNvSpPr>
          <p:nvPr>
            <p:ph type="hdr" sz="quarter" idx="13"/>
          </p:nvPr>
        </p:nvSpPr>
        <p:spPr>
          <a:xfrm>
            <a:off x="0" y="0"/>
            <a:ext cx="2971800" cy="457200"/>
          </a:xfrm>
          <a:prstGeom prst="rect">
            <a:avLst/>
          </a:prstGeom>
        </p:spPr>
        <p:txBody>
          <a:bodyPr/>
          <a:lstStyle/>
          <a:p>
            <a:r>
              <a:rPr lang="en-US" dirty="0" smtClean="0"/>
              <a:t>Microsoft Consumer Channels and Central Marketing Group</a:t>
            </a:r>
            <a:endParaRPr lang="en-US" dirty="0"/>
          </a:p>
        </p:txBody>
      </p:sp>
    </p:spTree>
    <p:extLst>
      <p:ext uri="{BB962C8B-B14F-4D97-AF65-F5344CB8AC3E}">
        <p14:creationId xmlns:p14="http://schemas.microsoft.com/office/powerpoint/2010/main" val="3346891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A476A63C-134A-4D60-A187-5F0132E53410}" type="datetime1">
              <a:rPr lang="en-US" smtClean="0"/>
              <a:t>10/11/2014</a:t>
            </a:fld>
            <a:endParaRPr lang="en-US" dirty="0"/>
          </a:p>
        </p:txBody>
      </p:sp>
      <p:sp>
        <p:nvSpPr>
          <p:cNvPr id="5" name="Footer Placeholder 4"/>
          <p:cNvSpPr>
            <a:spLocks noGrp="1"/>
          </p:cNvSpPr>
          <p:nvPr>
            <p:ph type="ftr" sz="quarter" idx="11"/>
          </p:nvPr>
        </p:nvSpPr>
        <p:spPr>
          <a:xfrm>
            <a:off x="0" y="8685213"/>
            <a:ext cx="6172200" cy="457200"/>
          </a:xfrm>
          <a:prstGeom prst="rect">
            <a:avLst/>
          </a:prstGeom>
        </p:spPr>
        <p:txBody>
          <a:bodyPr/>
          <a:lstStyle/>
          <a:p>
            <a:r>
              <a:rPr lang="en-US" dirty="0" smtClean="0">
                <a:solidFill>
                  <a:srgbClr val="000000"/>
                </a:solidFill>
                <a:latin typeface="Segoe UI Light" pitchFamily="34" charset="0"/>
              </a:rPr>
              <a:t>© 2013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Light"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Light" pitchFamily="34" charset="0"/>
              </a:rPr>
            </a:br>
            <a:r>
              <a:rPr lang="en-US" dirty="0" smtClean="0">
                <a:solidFill>
                  <a:srgbClr val="000000"/>
                </a:solidFill>
                <a:latin typeface="Segoe UI Light"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22</a:t>
            </a:fld>
            <a:endParaRPr lang="en-US" dirty="0"/>
          </a:p>
        </p:txBody>
      </p:sp>
      <p:sp>
        <p:nvSpPr>
          <p:cNvPr id="8" name="Header Placeholder 7"/>
          <p:cNvSpPr>
            <a:spLocks noGrp="1"/>
          </p:cNvSpPr>
          <p:nvPr>
            <p:ph type="hdr" sz="quarter" idx="13"/>
          </p:nvPr>
        </p:nvSpPr>
        <p:spPr>
          <a:xfrm>
            <a:off x="0" y="0"/>
            <a:ext cx="2971800" cy="457200"/>
          </a:xfrm>
          <a:prstGeom prst="rect">
            <a:avLst/>
          </a:prstGeom>
        </p:spPr>
        <p:txBody>
          <a:bodyPr/>
          <a:lstStyle/>
          <a:p>
            <a:r>
              <a:rPr lang="en-US" dirty="0" smtClean="0"/>
              <a:t>Microsoft Consumer Channels and Central Marketing Group</a:t>
            </a:r>
            <a:endParaRPr lang="en-US" dirty="0"/>
          </a:p>
        </p:txBody>
      </p:sp>
    </p:spTree>
    <p:extLst>
      <p:ext uri="{BB962C8B-B14F-4D97-AF65-F5344CB8AC3E}">
        <p14:creationId xmlns:p14="http://schemas.microsoft.com/office/powerpoint/2010/main" val="1956908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DCB8B13-F54A-4625-AF12-F2357174F504}" type="datetime1">
              <a:rPr lang="en-US" smtClean="0"/>
              <a:t>10/11/2014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3072996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A476A63C-134A-4D60-A187-5F0132E53410}" type="datetime1">
              <a:rPr lang="en-US" smtClean="0"/>
              <a:t>10/11/2014</a:t>
            </a:fld>
            <a:endParaRPr lang="en-US" dirty="0"/>
          </a:p>
        </p:txBody>
      </p:sp>
      <p:sp>
        <p:nvSpPr>
          <p:cNvPr id="5" name="Footer Placeholder 4"/>
          <p:cNvSpPr>
            <a:spLocks noGrp="1"/>
          </p:cNvSpPr>
          <p:nvPr>
            <p:ph type="ftr" sz="quarter" idx="11"/>
          </p:nvPr>
        </p:nvSpPr>
        <p:spPr>
          <a:xfrm>
            <a:off x="0" y="8685213"/>
            <a:ext cx="6172200" cy="457200"/>
          </a:xfrm>
          <a:prstGeom prst="rect">
            <a:avLst/>
          </a:prstGeom>
        </p:spPr>
        <p:txBody>
          <a:bodyPr/>
          <a:lstStyle/>
          <a:p>
            <a:r>
              <a:rPr lang="en-US" dirty="0" smtClean="0">
                <a:solidFill>
                  <a:srgbClr val="000000"/>
                </a:solidFill>
                <a:latin typeface="Segoe UI Light" pitchFamily="34" charset="0"/>
              </a:rPr>
              <a:t>© 2013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Light"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Light" pitchFamily="34" charset="0"/>
              </a:rPr>
            </a:br>
            <a:r>
              <a:rPr lang="en-US" dirty="0" smtClean="0">
                <a:solidFill>
                  <a:srgbClr val="000000"/>
                </a:solidFill>
                <a:latin typeface="Segoe UI Light"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23</a:t>
            </a:fld>
            <a:endParaRPr lang="en-US" dirty="0"/>
          </a:p>
        </p:txBody>
      </p:sp>
      <p:sp>
        <p:nvSpPr>
          <p:cNvPr id="8" name="Header Placeholder 7"/>
          <p:cNvSpPr>
            <a:spLocks noGrp="1"/>
          </p:cNvSpPr>
          <p:nvPr>
            <p:ph type="hdr" sz="quarter" idx="13"/>
          </p:nvPr>
        </p:nvSpPr>
        <p:spPr>
          <a:xfrm>
            <a:off x="0" y="0"/>
            <a:ext cx="2971800" cy="457200"/>
          </a:xfrm>
          <a:prstGeom prst="rect">
            <a:avLst/>
          </a:prstGeom>
        </p:spPr>
        <p:txBody>
          <a:bodyPr/>
          <a:lstStyle/>
          <a:p>
            <a:r>
              <a:rPr lang="en-US" dirty="0" smtClean="0"/>
              <a:t>Microsoft Consumer Channels and Central Marketing Group</a:t>
            </a:r>
            <a:endParaRPr lang="en-US" dirty="0"/>
          </a:p>
        </p:txBody>
      </p:sp>
    </p:spTree>
    <p:extLst>
      <p:ext uri="{BB962C8B-B14F-4D97-AF65-F5344CB8AC3E}">
        <p14:creationId xmlns:p14="http://schemas.microsoft.com/office/powerpoint/2010/main" val="2218956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DCB8B13-F54A-4625-AF12-F2357174F504}" type="datetime1">
              <a:rPr lang="en-US" smtClean="0"/>
              <a:t>10/11/2014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3903934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err="1" smtClean="0"/>
              <a:t>Dowiedzielismy</a:t>
            </a:r>
            <a:r>
              <a:rPr lang="pl-PL" dirty="0" smtClean="0"/>
              <a:t> się:</a:t>
            </a:r>
          </a:p>
          <a:p>
            <a:r>
              <a:rPr lang="pl-PL" dirty="0" smtClean="0"/>
              <a:t>-Jakie</a:t>
            </a:r>
            <a:r>
              <a:rPr lang="pl-PL" baseline="0" dirty="0" smtClean="0"/>
              <a:t> nowe funkcje i możliwości przedstawia Windows Phone 8.1</a:t>
            </a:r>
          </a:p>
          <a:p>
            <a:r>
              <a:rPr lang="pl-PL" baseline="0" dirty="0" smtClean="0"/>
              <a:t>-Na czym polega koncepcja spójnej platformy Windows i kierunek, w którym zmierza Microsoft</a:t>
            </a:r>
          </a:p>
          <a:p>
            <a:r>
              <a:rPr lang="pl-PL" baseline="0" dirty="0" smtClean="0"/>
              <a:t>-Dowiedzieliśmy się jak zbudować uniwersalną aplikację </a:t>
            </a:r>
            <a:r>
              <a:rPr lang="pl-PL" baseline="0" dirty="0" err="1" smtClean="0"/>
              <a:t>windows</a:t>
            </a:r>
            <a:r>
              <a:rPr lang="pl-PL" baseline="0" dirty="0" smtClean="0"/>
              <a:t> </a:t>
            </a:r>
            <a:r>
              <a:rPr lang="pl-PL" baseline="0" dirty="0" err="1" smtClean="0"/>
              <a:t>store</a:t>
            </a:r>
            <a:r>
              <a:rPr lang="pl-PL" baseline="0" dirty="0" smtClean="0"/>
              <a:t>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DCB8B13-F54A-4625-AF12-F2357174F504}" type="datetime1">
              <a:rPr lang="en-US" smtClean="0"/>
              <a:t>10/11/2014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1291021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err="1" smtClean="0"/>
              <a:t>Hope</a:t>
            </a:r>
            <a:r>
              <a:rPr lang="pl-PL" dirty="0" smtClean="0"/>
              <a:t> </a:t>
            </a:r>
            <a:r>
              <a:rPr lang="pl-PL" dirty="0" err="1" smtClean="0"/>
              <a:t>you</a:t>
            </a:r>
            <a:r>
              <a:rPr lang="pl-PL" dirty="0" smtClean="0"/>
              <a:t> </a:t>
            </a:r>
            <a:r>
              <a:rPr lang="pl-PL" dirty="0" err="1" smtClean="0"/>
              <a:t>enjoyed</a:t>
            </a:r>
            <a:r>
              <a:rPr lang="pl-PL" dirty="0" smtClean="0"/>
              <a:t> my </a:t>
            </a:r>
            <a:r>
              <a:rPr lang="pl-PL" dirty="0" err="1" smtClean="0"/>
              <a:t>presentation</a:t>
            </a:r>
            <a:r>
              <a:rPr lang="pl-PL" dirty="0" smtClean="0"/>
              <a:t> and </a:t>
            </a:r>
            <a:r>
              <a:rPr lang="pl-PL" dirty="0" err="1" smtClean="0"/>
              <a:t>if</a:t>
            </a:r>
            <a:r>
              <a:rPr lang="pl-PL" baseline="0" dirty="0" smtClean="0"/>
              <a:t> </a:t>
            </a:r>
            <a:r>
              <a:rPr lang="pl-PL" baseline="0" dirty="0" err="1" smtClean="0"/>
              <a:t>you</a:t>
            </a:r>
            <a:r>
              <a:rPr lang="pl-PL" baseline="0" dirty="0" smtClean="0"/>
              <a:t> want to </a:t>
            </a:r>
            <a:r>
              <a:rPr lang="pl-PL" baseline="0" dirty="0" err="1" smtClean="0"/>
              <a:t>learn</a:t>
            </a:r>
            <a:r>
              <a:rPr lang="pl-PL" baseline="0" dirty="0" smtClean="0"/>
              <a:t> </a:t>
            </a:r>
            <a:r>
              <a:rPr lang="pl-PL" baseline="0" dirty="0" err="1" smtClean="0"/>
              <a:t>more</a:t>
            </a:r>
            <a:r>
              <a:rPr lang="pl-PL" baseline="0" dirty="0" smtClean="0"/>
              <a:t> </a:t>
            </a:r>
            <a:r>
              <a:rPr lang="pl-PL" baseline="0" dirty="0" err="1" smtClean="0"/>
              <a:t>about</a:t>
            </a:r>
            <a:r>
              <a:rPr lang="pl-PL" baseline="0" dirty="0" smtClean="0"/>
              <a:t> Microsoft </a:t>
            </a:r>
            <a:r>
              <a:rPr lang="pl-PL" baseline="0" dirty="0" err="1" smtClean="0"/>
              <a:t>platforms</a:t>
            </a:r>
            <a:r>
              <a:rPr lang="pl-PL" baseline="0" dirty="0" smtClean="0"/>
              <a:t> and developer </a:t>
            </a:r>
            <a:r>
              <a:rPr lang="pl-PL" baseline="0" dirty="0" err="1" smtClean="0"/>
              <a:t>tools</a:t>
            </a:r>
            <a:r>
              <a:rPr lang="pl-PL" baseline="0" dirty="0" smtClean="0"/>
              <a:t> I </a:t>
            </a:r>
            <a:r>
              <a:rPr lang="pl-PL" baseline="0" dirty="0" err="1" smtClean="0"/>
              <a:t>encourage</a:t>
            </a:r>
            <a:r>
              <a:rPr lang="pl-PL" baseline="0" dirty="0" smtClean="0"/>
              <a:t> </a:t>
            </a:r>
            <a:r>
              <a:rPr lang="pl-PL" baseline="0" dirty="0" err="1" smtClean="0"/>
              <a:t>you</a:t>
            </a:r>
            <a:r>
              <a:rPr lang="pl-PL" baseline="0" dirty="0" smtClean="0"/>
              <a:t> to </a:t>
            </a:r>
            <a:r>
              <a:rPr lang="pl-PL" baseline="0" dirty="0" err="1" smtClean="0"/>
              <a:t>visit</a:t>
            </a:r>
            <a:r>
              <a:rPr lang="pl-PL" baseline="0" dirty="0" smtClean="0"/>
              <a:t> MicrosoftVirtualAcademy.com.</a:t>
            </a:r>
            <a:br>
              <a:rPr lang="pl-PL" baseline="0" dirty="0" smtClean="0"/>
            </a:br>
            <a:r>
              <a:rPr lang="pl-PL" baseline="0" dirty="0" smtClean="0"/>
              <a:t>It a </a:t>
            </a:r>
            <a:r>
              <a:rPr lang="pl-PL" baseline="0" dirty="0" err="1" smtClean="0"/>
              <a:t>great</a:t>
            </a:r>
            <a:r>
              <a:rPr lang="pl-PL" baseline="0" dirty="0" smtClean="0"/>
              <a:t> </a:t>
            </a:r>
            <a:r>
              <a:rPr lang="pl-PL" baseline="0" dirty="0" err="1" smtClean="0"/>
              <a:t>website</a:t>
            </a:r>
            <a:r>
              <a:rPr lang="pl-PL" baseline="0" dirty="0" smtClean="0"/>
              <a:t>  with </a:t>
            </a:r>
            <a:r>
              <a:rPr lang="pl-PL" baseline="0" dirty="0" err="1" smtClean="0"/>
              <a:t>many</a:t>
            </a:r>
            <a:r>
              <a:rPr lang="pl-PL" baseline="0" dirty="0" smtClean="0"/>
              <a:t> </a:t>
            </a:r>
            <a:r>
              <a:rPr lang="pl-PL" baseline="0" dirty="0" err="1" smtClean="0"/>
              <a:t>cool</a:t>
            </a:r>
            <a:r>
              <a:rPr lang="pl-PL" baseline="0" dirty="0" smtClean="0"/>
              <a:t> online </a:t>
            </a:r>
            <a:r>
              <a:rPr lang="pl-PL" baseline="0" dirty="0" err="1" smtClean="0"/>
              <a:t>courses</a:t>
            </a:r>
            <a:r>
              <a:rPr lang="pl-PL" baseline="0" dirty="0" smtClean="0"/>
              <a:t> and </a:t>
            </a:r>
            <a:r>
              <a:rPr lang="pl-PL" baseline="0" dirty="0" err="1" smtClean="0"/>
              <a:t>trainings</a:t>
            </a:r>
            <a:r>
              <a:rPr lang="pl-PL" baseline="0" dirty="0" smtClean="0"/>
              <a:t> </a:t>
            </a:r>
            <a:r>
              <a:rPr lang="pl-PL" baseline="0" dirty="0" err="1" smtClean="0"/>
              <a:t>you</a:t>
            </a:r>
            <a:r>
              <a:rPr lang="pl-PL" baseline="0" dirty="0" smtClean="0"/>
              <a:t> </a:t>
            </a:r>
            <a:r>
              <a:rPr lang="pl-PL" baseline="0" dirty="0" err="1" smtClean="0"/>
              <a:t>can</a:t>
            </a:r>
            <a:r>
              <a:rPr lang="pl-PL" baseline="0" dirty="0" smtClean="0"/>
              <a:t> </a:t>
            </a:r>
            <a:r>
              <a:rPr lang="pl-PL" baseline="0" dirty="0" err="1" smtClean="0"/>
              <a:t>take</a:t>
            </a:r>
            <a:r>
              <a:rPr lang="pl-PL" baseline="0" dirty="0" smtClean="0"/>
              <a:t> and </a:t>
            </a:r>
            <a:r>
              <a:rPr lang="pl-PL" baseline="0" dirty="0" err="1" smtClean="0"/>
              <a:t>its</a:t>
            </a:r>
            <a:r>
              <a:rPr lang="pl-PL" baseline="0" dirty="0" smtClean="0"/>
              <a:t> </a:t>
            </a:r>
            <a:r>
              <a:rPr lang="pl-PL" baseline="0" dirty="0" err="1" smtClean="0"/>
              <a:t>all</a:t>
            </a:r>
            <a:r>
              <a:rPr lang="pl-PL" baseline="0" dirty="0" smtClean="0"/>
              <a:t> </a:t>
            </a:r>
            <a:r>
              <a:rPr lang="pl-PL" baseline="0" dirty="0" err="1" smtClean="0"/>
              <a:t>free</a:t>
            </a:r>
            <a:r>
              <a:rPr lang="pl-PL" baseline="0" dirty="0" smtClean="0"/>
              <a:t> of </a:t>
            </a:r>
            <a:r>
              <a:rPr lang="pl-PL" baseline="0" dirty="0" err="1" smtClean="0"/>
              <a:t>charge</a:t>
            </a:r>
            <a:r>
              <a:rPr lang="pl-PL" baseline="0" dirty="0" smtClean="0"/>
              <a:t> </a:t>
            </a:r>
            <a:r>
              <a:rPr lang="pl-PL" baseline="0" dirty="0" smtClean="0">
                <a:sym typeface="Wingdings" panose="05000000000000000000" pitchFamily="2" charset="2"/>
              </a:rPr>
              <a:t></a:t>
            </a:r>
          </a:p>
          <a:p>
            <a:r>
              <a:rPr lang="pl-PL" baseline="0" dirty="0" err="1" smtClean="0">
                <a:sym typeface="Wingdings" panose="05000000000000000000" pitchFamily="2" charset="2"/>
              </a:rPr>
              <a:t>Its</a:t>
            </a:r>
            <a:r>
              <a:rPr lang="pl-PL" baseline="0" dirty="0" smtClean="0">
                <a:sym typeface="Wingdings" panose="05000000000000000000" pitchFamily="2" charset="2"/>
              </a:rPr>
              <a:t> a </a:t>
            </a:r>
            <a:r>
              <a:rPr lang="pl-PL" baseline="0" dirty="0" err="1" smtClean="0">
                <a:sym typeface="Wingdings" panose="05000000000000000000" pitchFamily="2" charset="2"/>
              </a:rPr>
              <a:t>great</a:t>
            </a:r>
            <a:r>
              <a:rPr lang="pl-PL" baseline="0" dirty="0" smtClean="0">
                <a:sym typeface="Wingdings" panose="05000000000000000000" pitchFamily="2" charset="2"/>
              </a:rPr>
              <a:t> </a:t>
            </a:r>
            <a:r>
              <a:rPr lang="pl-PL" baseline="0" dirty="0" err="1" smtClean="0">
                <a:sym typeface="Wingdings" panose="05000000000000000000" pitchFamily="2" charset="2"/>
              </a:rPr>
              <a:t>jump</a:t>
            </a:r>
            <a:r>
              <a:rPr lang="pl-PL" baseline="0" dirty="0" smtClean="0">
                <a:sym typeface="Wingdings" panose="05000000000000000000" pitchFamily="2" charset="2"/>
              </a:rPr>
              <a:t> start for </a:t>
            </a:r>
            <a:r>
              <a:rPr lang="pl-PL" baseline="0" dirty="0" err="1" smtClean="0">
                <a:sym typeface="Wingdings" panose="05000000000000000000" pitchFamily="2" charset="2"/>
              </a:rPr>
              <a:t>all</a:t>
            </a:r>
            <a:r>
              <a:rPr lang="pl-PL" baseline="0" dirty="0" smtClean="0">
                <a:sym typeface="Wingdings" panose="05000000000000000000" pitchFamily="2" charset="2"/>
              </a:rPr>
              <a:t> People </a:t>
            </a:r>
            <a:r>
              <a:rPr lang="pl-PL" baseline="0" dirty="0" err="1" smtClean="0">
                <a:sym typeface="Wingdings" panose="05000000000000000000" pitchFamily="2" charset="2"/>
              </a:rPr>
              <a:t>interested</a:t>
            </a:r>
            <a:r>
              <a:rPr lang="pl-PL" baseline="0" dirty="0" smtClean="0">
                <a:sym typeface="Wingdings" panose="05000000000000000000" pitchFamily="2" charset="2"/>
              </a:rPr>
              <a:t> in Microsoft products, </a:t>
            </a:r>
            <a:r>
              <a:rPr lang="pl-PL" baseline="0" dirty="0" err="1" smtClean="0">
                <a:sym typeface="Wingdings" panose="05000000000000000000" pitchFamily="2" charset="2"/>
              </a:rPr>
              <a:t>platforms</a:t>
            </a:r>
            <a:r>
              <a:rPr lang="pl-PL" baseline="0" dirty="0" smtClean="0">
                <a:sym typeface="Wingdings" panose="05000000000000000000" pitchFamily="2" charset="2"/>
              </a:rPr>
              <a:t> and </a:t>
            </a:r>
            <a:r>
              <a:rPr lang="pl-PL" baseline="0" dirty="0" err="1" smtClean="0">
                <a:sym typeface="Wingdings" panose="05000000000000000000" pitchFamily="2" charset="2"/>
              </a:rPr>
              <a:t>tools</a:t>
            </a:r>
            <a:r>
              <a:rPr lang="pl-PL" baseline="0"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B337A452-0FB3-41A0-AF0F-28CFE8659A4A}" type="slidenum">
              <a:rPr lang="pl-PL" smtClean="0">
                <a:solidFill>
                  <a:prstClr val="black"/>
                </a:solidFill>
              </a:rPr>
              <a:pPr/>
              <a:t>27</a:t>
            </a:fld>
            <a:endParaRPr lang="pl-PL">
              <a:solidFill>
                <a:prstClr val="black"/>
              </a:solidFill>
            </a:endParaRPr>
          </a:p>
        </p:txBody>
      </p:sp>
    </p:spTree>
    <p:extLst>
      <p:ext uri="{BB962C8B-B14F-4D97-AF65-F5344CB8AC3E}">
        <p14:creationId xmlns:p14="http://schemas.microsoft.com/office/powerpoint/2010/main" val="3972982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I</a:t>
            </a:r>
            <a:r>
              <a:rPr lang="pl-PL" baseline="0" dirty="0" smtClean="0"/>
              <a:t> </a:t>
            </a:r>
            <a:r>
              <a:rPr lang="pl-PL" baseline="0" dirty="0" err="1" smtClean="0"/>
              <a:t>quess</a:t>
            </a:r>
            <a:r>
              <a:rPr lang="pl-PL" baseline="0" dirty="0" smtClean="0"/>
              <a:t> we </a:t>
            </a:r>
            <a:r>
              <a:rPr lang="pl-PL" baseline="0" dirty="0" err="1" smtClean="0"/>
              <a:t>have</a:t>
            </a:r>
            <a:r>
              <a:rPr lang="pl-PL" baseline="0" dirty="0" smtClean="0"/>
              <a:t> a </a:t>
            </a:r>
            <a:r>
              <a:rPr lang="pl-PL" baseline="0" dirty="0" err="1" smtClean="0"/>
              <a:t>couple</a:t>
            </a:r>
            <a:r>
              <a:rPr lang="pl-PL" baseline="0" dirty="0" smtClean="0"/>
              <a:t> </a:t>
            </a:r>
            <a:r>
              <a:rPr lang="pl-PL" baseline="0" dirty="0" err="1" smtClean="0"/>
              <a:t>more</a:t>
            </a:r>
            <a:r>
              <a:rPr lang="pl-PL" baseline="0" dirty="0" smtClean="0"/>
              <a:t> </a:t>
            </a:r>
            <a:r>
              <a:rPr lang="pl-PL" baseline="0" dirty="0" err="1" smtClean="0"/>
              <a:t>minutes</a:t>
            </a:r>
            <a:r>
              <a:rPr lang="pl-PL" baseline="0" dirty="0" smtClean="0"/>
              <a:t> for </a:t>
            </a:r>
            <a:r>
              <a:rPr lang="pl-PL" baseline="0" dirty="0" err="1" smtClean="0"/>
              <a:t>questions</a:t>
            </a:r>
            <a:r>
              <a:rPr lang="pl-PL" baseline="0" dirty="0" smtClean="0"/>
              <a:t> and </a:t>
            </a:r>
            <a:r>
              <a:rPr lang="pl-PL" baseline="0" dirty="0" err="1" smtClean="0"/>
              <a:t>answers</a:t>
            </a:r>
            <a:r>
              <a:rPr lang="pl-PL" baseline="0" dirty="0" smtClean="0"/>
              <a:t> so </a:t>
            </a:r>
            <a:r>
              <a:rPr lang="pl-PL" baseline="0" dirty="0" err="1" smtClean="0"/>
              <a:t>if</a:t>
            </a:r>
            <a:r>
              <a:rPr lang="pl-PL" baseline="0" dirty="0" smtClean="0"/>
              <a:t> </a:t>
            </a:r>
            <a:r>
              <a:rPr lang="pl-PL" baseline="0" dirty="0" err="1" smtClean="0"/>
              <a:t>anyone</a:t>
            </a:r>
            <a:r>
              <a:rPr lang="pl-PL" baseline="0" dirty="0" smtClean="0"/>
              <a:t> </a:t>
            </a:r>
            <a:r>
              <a:rPr lang="pl-PL" baseline="0" dirty="0" err="1" smtClean="0"/>
              <a:t>would</a:t>
            </a:r>
            <a:r>
              <a:rPr lang="pl-PL" baseline="0" dirty="0" smtClean="0"/>
              <a:t> </a:t>
            </a:r>
            <a:r>
              <a:rPr lang="pl-PL" baseline="0" dirty="0" err="1" smtClean="0"/>
              <a:t>like</a:t>
            </a:r>
            <a:r>
              <a:rPr lang="pl-PL" baseline="0" dirty="0" smtClean="0"/>
              <a:t> to </a:t>
            </a:r>
            <a:r>
              <a:rPr lang="pl-PL" baseline="0" dirty="0" err="1" smtClean="0"/>
              <a:t>ask</a:t>
            </a:r>
            <a:r>
              <a:rPr lang="pl-PL" baseline="0" dirty="0" smtClean="0"/>
              <a:t> me </a:t>
            </a:r>
            <a:r>
              <a:rPr lang="pl-PL" baseline="0" dirty="0" err="1" smtClean="0"/>
              <a:t>something</a:t>
            </a:r>
            <a:r>
              <a:rPr lang="pl-PL" baseline="0" dirty="0" smtClean="0"/>
              <a:t> </a:t>
            </a:r>
            <a:r>
              <a:rPr lang="pl-PL" baseline="0" dirty="0" err="1" smtClean="0"/>
              <a:t>then</a:t>
            </a:r>
            <a:r>
              <a:rPr lang="pl-PL" baseline="0" dirty="0" smtClean="0"/>
              <a:t> go </a:t>
            </a:r>
            <a:r>
              <a:rPr lang="pl-PL" baseline="0" dirty="0" err="1" smtClean="0"/>
              <a:t>ahead</a:t>
            </a:r>
            <a:r>
              <a:rPr lang="pl-PL" baseline="0" dirty="0" smtClean="0"/>
              <a:t> </a:t>
            </a:r>
            <a:r>
              <a:rPr lang="pl-PL" baseline="0" dirty="0" smtClean="0">
                <a:sym typeface="Wingdings" panose="05000000000000000000" pitchFamily="2" charset="2"/>
              </a:rPr>
              <a:t></a:t>
            </a:r>
          </a:p>
          <a:p>
            <a:endParaRPr lang="en-US" dirty="0"/>
          </a:p>
        </p:txBody>
      </p:sp>
      <p:sp>
        <p:nvSpPr>
          <p:cNvPr id="4" name="Slide Number Placeholder 3"/>
          <p:cNvSpPr>
            <a:spLocks noGrp="1"/>
          </p:cNvSpPr>
          <p:nvPr>
            <p:ph type="sldNum" sz="quarter" idx="10"/>
          </p:nvPr>
        </p:nvSpPr>
        <p:spPr/>
        <p:txBody>
          <a:bodyPr/>
          <a:lstStyle/>
          <a:p>
            <a:fld id="{B337A452-0FB3-41A0-AF0F-28CFE8659A4A}" type="slidenum">
              <a:rPr lang="pl-PL" smtClean="0">
                <a:solidFill>
                  <a:prstClr val="black"/>
                </a:solidFill>
              </a:rPr>
              <a:pPr/>
              <a:t>28</a:t>
            </a:fld>
            <a:endParaRPr lang="pl-PL">
              <a:solidFill>
                <a:prstClr val="black"/>
              </a:solidFill>
            </a:endParaRPr>
          </a:p>
        </p:txBody>
      </p:sp>
    </p:spTree>
    <p:extLst>
      <p:ext uri="{BB962C8B-B14F-4D97-AF65-F5344CB8AC3E}">
        <p14:creationId xmlns:p14="http://schemas.microsoft.com/office/powerpoint/2010/main" val="73348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We </a:t>
            </a:r>
            <a:r>
              <a:rPr lang="pl-PL" dirty="0" err="1" smtClean="0"/>
              <a:t>dont</a:t>
            </a:r>
            <a:r>
              <a:rPr lang="pl-PL" dirty="0" smtClean="0"/>
              <a:t> </a:t>
            </a:r>
            <a:r>
              <a:rPr lang="pl-PL" dirty="0" err="1" smtClean="0"/>
              <a:t>have</a:t>
            </a:r>
            <a:r>
              <a:rPr lang="pl-PL" dirty="0" smtClean="0"/>
              <a:t> </a:t>
            </a:r>
            <a:r>
              <a:rPr lang="pl-PL" dirty="0" err="1" smtClean="0"/>
              <a:t>anymore</a:t>
            </a:r>
            <a:r>
              <a:rPr lang="pl-PL" dirty="0" smtClean="0"/>
              <a:t> </a:t>
            </a:r>
            <a:r>
              <a:rPr lang="pl-PL" dirty="0" err="1" smtClean="0"/>
              <a:t>questions</a:t>
            </a:r>
            <a:r>
              <a:rPr lang="pl-PL" dirty="0" smtClean="0"/>
              <a:t>/</a:t>
            </a:r>
            <a:r>
              <a:rPr lang="pl-PL" dirty="0" err="1" smtClean="0"/>
              <a:t>time</a:t>
            </a:r>
            <a:r>
              <a:rPr lang="pl-PL" dirty="0" smtClean="0"/>
              <a:t> so I </a:t>
            </a:r>
            <a:r>
              <a:rPr lang="pl-PL" dirty="0" err="1" smtClean="0"/>
              <a:t>guess</a:t>
            </a:r>
            <a:r>
              <a:rPr lang="pl-PL" dirty="0" smtClean="0"/>
              <a:t> </a:t>
            </a:r>
            <a:r>
              <a:rPr lang="pl-PL" dirty="0" err="1" smtClean="0"/>
              <a:t>I’ll</a:t>
            </a:r>
            <a:r>
              <a:rPr lang="pl-PL" dirty="0" smtClean="0"/>
              <a:t> be </a:t>
            </a:r>
            <a:r>
              <a:rPr lang="pl-PL" dirty="0" err="1" smtClean="0"/>
              <a:t>finishing</a:t>
            </a:r>
            <a:r>
              <a:rPr lang="pl-PL" dirty="0" smtClean="0"/>
              <a:t> up.</a:t>
            </a:r>
            <a:br>
              <a:rPr lang="pl-PL" dirty="0" smtClean="0"/>
            </a:br>
            <a:r>
              <a:rPr lang="pl-PL" dirty="0" err="1" smtClean="0"/>
              <a:t>Sooo</a:t>
            </a:r>
            <a:r>
              <a:rPr lang="pl-PL" dirty="0" smtClean="0"/>
              <a:t> </a:t>
            </a:r>
            <a:r>
              <a:rPr lang="pl-PL" dirty="0" err="1" smtClean="0"/>
              <a:t>thank</a:t>
            </a:r>
            <a:r>
              <a:rPr lang="pl-PL" dirty="0" smtClean="0"/>
              <a:t> </a:t>
            </a:r>
            <a:r>
              <a:rPr lang="pl-PL" dirty="0" err="1" smtClean="0"/>
              <a:t>you</a:t>
            </a:r>
            <a:r>
              <a:rPr lang="pl-PL" dirty="0" smtClean="0"/>
              <a:t> </a:t>
            </a:r>
            <a:r>
              <a:rPr lang="pl-PL" dirty="0" err="1" smtClean="0"/>
              <a:t>very</a:t>
            </a:r>
            <a:r>
              <a:rPr lang="pl-PL" dirty="0" smtClean="0"/>
              <a:t> much for </a:t>
            </a:r>
            <a:r>
              <a:rPr lang="pl-PL" dirty="0" err="1" smtClean="0"/>
              <a:t>being</a:t>
            </a:r>
            <a:r>
              <a:rPr lang="pl-PL" baseline="0" dirty="0" smtClean="0"/>
              <a:t> </a:t>
            </a:r>
            <a:r>
              <a:rPr lang="pl-PL" baseline="0" dirty="0" err="1" smtClean="0"/>
              <a:t>such</a:t>
            </a:r>
            <a:r>
              <a:rPr lang="pl-PL" baseline="0" dirty="0" smtClean="0"/>
              <a:t> a </a:t>
            </a:r>
            <a:r>
              <a:rPr lang="pl-PL" baseline="0" dirty="0" err="1" smtClean="0"/>
              <a:t>great</a:t>
            </a:r>
            <a:r>
              <a:rPr lang="pl-PL" baseline="0" dirty="0" smtClean="0"/>
              <a:t> </a:t>
            </a:r>
            <a:r>
              <a:rPr lang="pl-PL" baseline="0" dirty="0" err="1" smtClean="0"/>
              <a:t>audience</a:t>
            </a:r>
            <a:r>
              <a:rPr lang="pl-PL" baseline="0" dirty="0" smtClean="0"/>
              <a:t>!</a:t>
            </a:r>
          </a:p>
          <a:p>
            <a:r>
              <a:rPr lang="pl-PL" baseline="0" dirty="0" smtClean="0"/>
              <a:t>I </a:t>
            </a:r>
            <a:r>
              <a:rPr lang="pl-PL" baseline="0" dirty="0" err="1" smtClean="0"/>
              <a:t>really</a:t>
            </a:r>
            <a:r>
              <a:rPr lang="pl-PL" baseline="0" dirty="0" smtClean="0"/>
              <a:t> </a:t>
            </a:r>
            <a:r>
              <a:rPr lang="pl-PL" baseline="0" dirty="0" err="1" smtClean="0"/>
              <a:t>hope</a:t>
            </a:r>
            <a:r>
              <a:rPr lang="pl-PL" baseline="0" dirty="0" smtClean="0"/>
              <a:t> </a:t>
            </a:r>
            <a:r>
              <a:rPr lang="pl-PL" baseline="0" dirty="0" err="1" smtClean="0"/>
              <a:t>you</a:t>
            </a:r>
            <a:r>
              <a:rPr lang="pl-PL" baseline="0" dirty="0" smtClean="0"/>
              <a:t> </a:t>
            </a:r>
            <a:r>
              <a:rPr lang="pl-PL" baseline="0" dirty="0" err="1" smtClean="0"/>
              <a:t>will</a:t>
            </a:r>
            <a:r>
              <a:rPr lang="pl-PL" baseline="0" dirty="0" smtClean="0"/>
              <a:t> </a:t>
            </a:r>
            <a:r>
              <a:rPr lang="pl-PL" baseline="0" dirty="0" err="1" smtClean="0"/>
              <a:t>create</a:t>
            </a:r>
            <a:r>
              <a:rPr lang="pl-PL" baseline="0" dirty="0" smtClean="0"/>
              <a:t> </a:t>
            </a:r>
            <a:r>
              <a:rPr lang="pl-PL" baseline="0" dirty="0" err="1" smtClean="0"/>
              <a:t>some</a:t>
            </a:r>
            <a:r>
              <a:rPr lang="pl-PL" baseline="0" dirty="0" smtClean="0"/>
              <a:t> </a:t>
            </a:r>
            <a:r>
              <a:rPr lang="pl-PL" baseline="0" dirty="0" err="1" smtClean="0"/>
              <a:t>great</a:t>
            </a:r>
            <a:r>
              <a:rPr lang="pl-PL" baseline="0" dirty="0" smtClean="0"/>
              <a:t> </a:t>
            </a:r>
            <a:r>
              <a:rPr lang="pl-PL" baseline="0" dirty="0" err="1" smtClean="0"/>
              <a:t>quality</a:t>
            </a:r>
            <a:r>
              <a:rPr lang="pl-PL" baseline="0" dirty="0" smtClean="0"/>
              <a:t> </a:t>
            </a:r>
            <a:r>
              <a:rPr lang="pl-PL" baseline="0" dirty="0" err="1" smtClean="0"/>
              <a:t>apps</a:t>
            </a:r>
            <a:r>
              <a:rPr lang="pl-PL" baseline="0" dirty="0" smtClean="0"/>
              <a:t> for mobile </a:t>
            </a:r>
            <a:r>
              <a:rPr lang="pl-PL" baseline="0" dirty="0" err="1" smtClean="0"/>
              <a:t>platforms</a:t>
            </a:r>
            <a:r>
              <a:rPr lang="pl-PL" baseline="0" dirty="0" smtClean="0"/>
              <a:t> and </a:t>
            </a:r>
            <a:r>
              <a:rPr lang="pl-PL" baseline="0" dirty="0" err="1" smtClean="0"/>
              <a:t>hopefully</a:t>
            </a:r>
            <a:r>
              <a:rPr lang="pl-PL" baseline="0" dirty="0" smtClean="0"/>
              <a:t> Windows Phone </a:t>
            </a:r>
            <a:r>
              <a:rPr lang="pl-PL" baseline="0" dirty="0" err="1" smtClean="0"/>
              <a:t>will</a:t>
            </a:r>
            <a:r>
              <a:rPr lang="pl-PL" baseline="0" dirty="0" smtClean="0"/>
              <a:t> be one of </a:t>
            </a:r>
            <a:r>
              <a:rPr lang="pl-PL" baseline="0" dirty="0" err="1" smtClean="0"/>
              <a:t>your</a:t>
            </a:r>
            <a:r>
              <a:rPr lang="pl-PL" baseline="0" dirty="0" smtClean="0"/>
              <a:t> </a:t>
            </a:r>
            <a:r>
              <a:rPr lang="pl-PL" baseline="0" dirty="0" err="1" smtClean="0"/>
              <a:t>targets</a:t>
            </a:r>
            <a:r>
              <a:rPr lang="pl-PL" baseline="0" dirty="0" smtClean="0"/>
              <a:t> </a:t>
            </a:r>
            <a:r>
              <a:rPr lang="pl-PL" baseline="0" dirty="0" smtClean="0">
                <a:sym typeface="Wingdings" panose="05000000000000000000" pitchFamily="2" charset="2"/>
              </a:rPr>
              <a:t></a:t>
            </a:r>
          </a:p>
          <a:p>
            <a:r>
              <a:rPr lang="pl-PL" baseline="0" dirty="0" err="1" smtClean="0">
                <a:sym typeface="Wingdings" panose="05000000000000000000" pitchFamily="2" charset="2"/>
              </a:rPr>
              <a:t>Thank</a:t>
            </a:r>
            <a:r>
              <a:rPr lang="pl-PL" baseline="0" dirty="0" smtClean="0">
                <a:sym typeface="Wingdings" panose="05000000000000000000" pitchFamily="2" charset="2"/>
              </a:rPr>
              <a:t> </a:t>
            </a:r>
            <a:r>
              <a:rPr lang="pl-PL" baseline="0" dirty="0" err="1" smtClean="0">
                <a:sym typeface="Wingdings" panose="05000000000000000000" pitchFamily="2" charset="2"/>
              </a:rPr>
              <a:t>you</a:t>
            </a:r>
            <a:r>
              <a:rPr lang="pl-PL" baseline="0" dirty="0" smtClean="0">
                <a:sym typeface="Wingdings" panose="05000000000000000000" pitchFamily="2" charset="2"/>
              </a:rPr>
              <a:t> </a:t>
            </a:r>
            <a:r>
              <a:rPr lang="pl-PL" baseline="0" dirty="0" err="1" smtClean="0">
                <a:sym typeface="Wingdings" panose="05000000000000000000" pitchFamily="2" charset="2"/>
              </a:rPr>
              <a:t>once</a:t>
            </a:r>
            <a:r>
              <a:rPr lang="pl-PL" baseline="0" dirty="0" smtClean="0">
                <a:sym typeface="Wingdings" panose="05000000000000000000" pitchFamily="2" charset="2"/>
              </a:rPr>
              <a:t> </a:t>
            </a:r>
            <a:r>
              <a:rPr lang="pl-PL" baseline="0" dirty="0" err="1" smtClean="0">
                <a:sym typeface="Wingdings" panose="05000000000000000000" pitchFamily="2" charset="2"/>
              </a:rPr>
              <a:t>again</a:t>
            </a:r>
            <a:r>
              <a:rPr lang="pl-PL" baseline="0" dirty="0" smtClean="0">
                <a:sym typeface="Wingdings" panose="05000000000000000000" pitchFamily="2" charset="2"/>
              </a:rPr>
              <a:t>!</a:t>
            </a:r>
            <a:br>
              <a:rPr lang="pl-PL" baseline="0" dirty="0" smtClean="0">
                <a:sym typeface="Wingdings" panose="05000000000000000000" pitchFamily="2" charset="2"/>
              </a:rPr>
            </a:br>
            <a:r>
              <a:rPr lang="pl-PL" baseline="0" dirty="0" smtClean="0">
                <a:sym typeface="Wingdings" panose="05000000000000000000" pitchFamily="2" charset="2"/>
              </a:rPr>
              <a:t>Dziękuję i do widzenia! </a:t>
            </a:r>
            <a:endParaRPr lang="pl-PL" dirty="0"/>
          </a:p>
        </p:txBody>
      </p:sp>
      <p:sp>
        <p:nvSpPr>
          <p:cNvPr id="4" name="Slide Number Placeholder 3"/>
          <p:cNvSpPr>
            <a:spLocks noGrp="1"/>
          </p:cNvSpPr>
          <p:nvPr>
            <p:ph type="sldNum" sz="quarter" idx="10"/>
          </p:nvPr>
        </p:nvSpPr>
        <p:spPr/>
        <p:txBody>
          <a:bodyPr/>
          <a:lstStyle/>
          <a:p>
            <a:fld id="{B337A452-0FB3-41A0-AF0F-28CFE8659A4A}" type="slidenum">
              <a:rPr lang="pl-PL" smtClean="0">
                <a:solidFill>
                  <a:prstClr val="black"/>
                </a:solidFill>
              </a:rPr>
              <a:pPr/>
              <a:t>29</a:t>
            </a:fld>
            <a:endParaRPr lang="pl-PL">
              <a:solidFill>
                <a:prstClr val="black"/>
              </a:solidFill>
            </a:endParaRPr>
          </a:p>
        </p:txBody>
      </p:sp>
    </p:spTree>
    <p:extLst>
      <p:ext uri="{BB962C8B-B14F-4D97-AF65-F5344CB8AC3E}">
        <p14:creationId xmlns:p14="http://schemas.microsoft.com/office/powerpoint/2010/main" val="3825530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DCB8B13-F54A-4625-AF12-F2357174F504}" type="datetime1">
              <a:rPr lang="en-US" smtClean="0">
                <a:solidFill>
                  <a:prstClr val="black"/>
                </a:solidFill>
              </a:rPr>
              <a:pPr/>
              <a:t>10/11/2014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6744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DCB8B13-F54A-4625-AF12-F2357174F504}" type="datetime1">
              <a:rPr lang="en-US" smtClean="0">
                <a:solidFill>
                  <a:prstClr val="black"/>
                </a:solidFill>
              </a:rPr>
              <a:pPr/>
              <a:t>10/11/2014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278192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DCB8B13-F54A-4625-AF12-F2357174F504}" type="datetime1">
              <a:rPr lang="en-US" smtClean="0">
                <a:solidFill>
                  <a:prstClr val="black"/>
                </a:solidFill>
              </a:rPr>
              <a:pPr/>
              <a:t>10/11/2014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985256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DCB8B13-F54A-4625-AF12-F2357174F504}" type="datetime1">
              <a:rPr lang="en-US" smtClean="0">
                <a:solidFill>
                  <a:prstClr val="black"/>
                </a:solidFill>
              </a:rPr>
              <a:pPr/>
              <a:t>10/11/2014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905922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DCB8B13-F54A-4625-AF12-F2357174F504}" type="datetime1">
              <a:rPr lang="en-US" smtClean="0">
                <a:solidFill>
                  <a:prstClr val="black"/>
                </a:solidFill>
              </a:rPr>
              <a:pPr/>
              <a:t>10/11/2014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168434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DCB8B13-F54A-4625-AF12-F2357174F504}" type="datetime1">
              <a:rPr lang="en-US" smtClean="0">
                <a:solidFill>
                  <a:prstClr val="black"/>
                </a:solidFill>
              </a:rPr>
              <a:pPr/>
              <a:t>10/11/2014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891297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DCB8B13-F54A-4625-AF12-F2357174F504}" type="datetime1">
              <a:rPr lang="en-US" smtClean="0">
                <a:solidFill>
                  <a:prstClr val="black"/>
                </a:solidFill>
              </a:rPr>
              <a:pPr/>
              <a:t>10/11/2014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4256066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DCB8B13-F54A-4625-AF12-F2357174F504}" type="datetime1">
              <a:rPr lang="en-US" smtClean="0"/>
              <a:t>10/11/2014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40463082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3.png"/><Relationship Id="rId7"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Master" Target="../slideMasters/slideMaster5.xml"/><Relationship Id="rId6" Type="http://schemas.openxmlformats.org/officeDocument/2006/relationships/image" Target="../media/image25.png"/><Relationship Id="rId5" Type="http://schemas.openxmlformats.org/officeDocument/2006/relationships/image" Target="../media/image11.png"/><Relationship Id="rId4" Type="http://schemas.openxmlformats.org/officeDocument/2006/relationships/image" Target="../media/image24.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Master" Target="../slideMasters/slideMaster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3.png"/><Relationship Id="rId7"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Master" Target="../slideMasters/slideMaster7.xml"/><Relationship Id="rId6" Type="http://schemas.openxmlformats.org/officeDocument/2006/relationships/image" Target="../media/image25.png"/><Relationship Id="rId5" Type="http://schemas.openxmlformats.org/officeDocument/2006/relationships/image" Target="../media/image11.png"/><Relationship Id="rId4" Type="http://schemas.openxmlformats.org/officeDocument/2006/relationships/image" Target="../media/image24.png"/></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jpeg"/><Relationship Id="rId1" Type="http://schemas.openxmlformats.org/officeDocument/2006/relationships/slideMaster" Target="../slideMasters/slideMaster7.xml"/><Relationship Id="rId4" Type="http://schemas.openxmlformats.org/officeDocument/2006/relationships/image" Target="../media/image8.png"/></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jpeg"/><Relationship Id="rId1" Type="http://schemas.openxmlformats.org/officeDocument/2006/relationships/slideMaster" Target="../slideMasters/slideMaster7.xml"/><Relationship Id="rId4" Type="http://schemas.openxmlformats.org/officeDocument/2006/relationships/image" Target="../media/image8.png"/></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424" y="6372724"/>
            <a:ext cx="1387410" cy="469658"/>
          </a:xfrm>
          <a:prstGeom prst="rect">
            <a:avLst/>
          </a:prstGeom>
        </p:spPr>
      </p:pic>
      <p:pic>
        <p:nvPicPr>
          <p:cNvPr id="5" name="Picture 4" descr="PPT_Image_FINAL.jpg"/>
          <p:cNvPicPr>
            <a:picLocks noChangeAspect="1"/>
          </p:cNvPicPr>
          <p:nvPr userDrawn="1"/>
        </p:nvPicPr>
        <p:blipFill rotWithShape="1">
          <a:blip r:embed="rId3"/>
          <a:srcRect l="578" t="17463" r="2530" b="9074"/>
          <a:stretch/>
        </p:blipFill>
        <p:spPr>
          <a:xfrm>
            <a:off x="0" y="1"/>
            <a:ext cx="12446915" cy="6225580"/>
          </a:xfrm>
          <a:prstGeom prst="rect">
            <a:avLst/>
          </a:prstGeom>
        </p:spPr>
      </p:pic>
      <p:sp>
        <p:nvSpPr>
          <p:cNvPr id="6" name="Rectangle 5"/>
          <p:cNvSpPr/>
          <p:nvPr userDrawn="1"/>
        </p:nvSpPr>
        <p:spPr>
          <a:xfrm>
            <a:off x="487465" y="1278012"/>
            <a:ext cx="5938047" cy="3989470"/>
          </a:xfrm>
          <a:prstGeom prst="rect">
            <a:avLst/>
          </a:prstGeom>
          <a:solidFill>
            <a:srgbClr val="00BCF2">
              <a:alpha val="85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n>
                <a:noFill/>
              </a:ln>
              <a:effectLst/>
            </a:endParaRPr>
          </a:p>
        </p:txBody>
      </p:sp>
      <p:pic>
        <p:nvPicPr>
          <p:cNvPr id="7" name="Picture 6" descr="gray_icons.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37980" y="5880582"/>
            <a:ext cx="2088007" cy="1453942"/>
          </a:xfrm>
          <a:prstGeom prst="rect">
            <a:avLst/>
          </a:prstGeom>
        </p:spPr>
      </p:pic>
      <p:pic>
        <p:nvPicPr>
          <p:cNvPr id="16" name="Picture 15" descr="DragonsBladeTil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96682" y="5260040"/>
            <a:ext cx="726118" cy="726015"/>
          </a:xfrm>
          <a:prstGeom prst="rect">
            <a:avLst/>
          </a:prstGeom>
        </p:spPr>
      </p:pic>
      <p:sp>
        <p:nvSpPr>
          <p:cNvPr id="17" name="Picture Placeholder 15"/>
          <p:cNvSpPr>
            <a:spLocks noGrp="1"/>
          </p:cNvSpPr>
          <p:nvPr>
            <p:ph type="pic" sz="quarter" idx="20" hasCustomPrompt="1"/>
          </p:nvPr>
        </p:nvSpPr>
        <p:spPr>
          <a:xfrm>
            <a:off x="11396013" y="5258847"/>
            <a:ext cx="729551" cy="732130"/>
          </a:xfrm>
          <a:prstGeom prst="rect">
            <a:avLst/>
          </a:prstGeom>
        </p:spPr>
        <p:txBody>
          <a:bodyPr wrap="none" lIns="0" tIns="0" rIns="0" bIns="0" anchor="ctr" anchorCtr="0">
            <a:normAutofit/>
          </a:bodyPr>
          <a:lstStyle>
            <a:lvl1pPr marL="0" marR="0" indent="0" algn="ctr" defTabSz="1243389" rtl="0" eaLnBrk="1" fontAlgn="auto" latinLnBrk="0" hangingPunct="1">
              <a:lnSpc>
                <a:spcPct val="100000"/>
              </a:lnSpc>
              <a:spcBef>
                <a:spcPts val="0"/>
              </a:spcBef>
              <a:spcAft>
                <a:spcPts val="0"/>
              </a:spcAft>
              <a:buClrTx/>
              <a:buSzPct val="100000"/>
              <a:buFont typeface="Arial" pitchFamily="34" charset="0"/>
              <a:buNone/>
              <a:tabLst/>
              <a:defRPr sz="1088" baseline="0">
                <a:solidFill>
                  <a:schemeClr val="tx1"/>
                </a:solidFill>
                <a:latin typeface="Segoe Pro Light"/>
              </a:defRPr>
            </a:lvl1pPr>
          </a:lstStyle>
          <a:p>
            <a:r>
              <a:rPr lang="en-US" dirty="0" smtClean="0"/>
              <a:t>Click</a:t>
            </a:r>
            <a:br>
              <a:rPr lang="en-US" dirty="0" smtClean="0"/>
            </a:br>
            <a:r>
              <a:rPr lang="en-US" dirty="0" smtClean="0"/>
              <a:t>here to</a:t>
            </a:r>
            <a:br>
              <a:rPr lang="en-US" dirty="0" smtClean="0"/>
            </a:br>
            <a:r>
              <a:rPr lang="en-US" dirty="0" smtClean="0"/>
              <a:t>add tile</a:t>
            </a:r>
          </a:p>
        </p:txBody>
      </p:sp>
      <p:sp>
        <p:nvSpPr>
          <p:cNvPr id="20" name="Text Placeholder 5"/>
          <p:cNvSpPr>
            <a:spLocks noGrp="1"/>
          </p:cNvSpPr>
          <p:nvPr>
            <p:ph type="body" sz="quarter" idx="25" hasCustomPrompt="1"/>
          </p:nvPr>
        </p:nvSpPr>
        <p:spPr>
          <a:xfrm>
            <a:off x="9426905" y="5484445"/>
            <a:ext cx="1843880" cy="246104"/>
          </a:xfrm>
          <a:prstGeom prst="rect">
            <a:avLst/>
          </a:prstGeom>
        </p:spPr>
        <p:txBody>
          <a:bodyPr lIns="0" tIns="0" rIns="0" bIns="0">
            <a:noAutofit/>
          </a:bodyPr>
          <a:lstStyle>
            <a:lvl1pPr marL="0" indent="0" algn="r">
              <a:spcBef>
                <a:spcPts val="0"/>
              </a:spcBef>
              <a:buFontTx/>
              <a:buNone/>
              <a:defRPr sz="1088" baseline="0">
                <a:solidFill>
                  <a:schemeClr val="tx1"/>
                </a:solidFill>
                <a:latin typeface="Segoe UI Bold"/>
              </a:defRPr>
            </a:lvl1pPr>
          </a:lstStyle>
          <a:p>
            <a:pPr lvl="0"/>
            <a:r>
              <a:rPr lang="en-US" dirty="0" smtClean="0"/>
              <a:t>Nate Monster</a:t>
            </a:r>
          </a:p>
        </p:txBody>
      </p:sp>
      <p:sp>
        <p:nvSpPr>
          <p:cNvPr id="21" name="Text Placeholder 5"/>
          <p:cNvSpPr>
            <a:spLocks noGrp="1"/>
          </p:cNvSpPr>
          <p:nvPr>
            <p:ph type="body" sz="quarter" idx="18" hasCustomPrompt="1"/>
          </p:nvPr>
        </p:nvSpPr>
        <p:spPr>
          <a:xfrm>
            <a:off x="9426905" y="5634479"/>
            <a:ext cx="1843880" cy="246104"/>
          </a:xfrm>
          <a:prstGeom prst="rect">
            <a:avLst/>
          </a:prstGeom>
        </p:spPr>
        <p:txBody>
          <a:bodyPr lIns="0" tIns="0" rIns="0" bIns="0">
            <a:noAutofit/>
          </a:bodyPr>
          <a:lstStyle>
            <a:lvl1pPr marL="0" indent="0" algn="r">
              <a:spcBef>
                <a:spcPts val="0"/>
              </a:spcBef>
              <a:buFontTx/>
              <a:buNone/>
              <a:defRPr sz="1088" baseline="0">
                <a:solidFill>
                  <a:schemeClr val="tx1"/>
                </a:solidFill>
                <a:latin typeface="Segoe UI"/>
              </a:defRPr>
            </a:lvl1pPr>
          </a:lstStyle>
          <a:p>
            <a:pPr lvl="0"/>
            <a:r>
              <a:rPr lang="en-US" dirty="0" smtClean="0"/>
              <a:t>Dragon’s Blade</a:t>
            </a:r>
            <a:endParaRPr lang="en-US" dirty="0"/>
          </a:p>
        </p:txBody>
      </p:sp>
      <p:sp>
        <p:nvSpPr>
          <p:cNvPr id="2" name="Footer Placeholder 1"/>
          <p:cNvSpPr>
            <a:spLocks noGrp="1"/>
          </p:cNvSpPr>
          <p:nvPr>
            <p:ph type="ftr" sz="quarter" idx="26"/>
          </p:nvPr>
        </p:nvSpPr>
        <p:spPr>
          <a:xfrm>
            <a:off x="5320963" y="6483350"/>
            <a:ext cx="1804987" cy="371475"/>
          </a:xfrm>
        </p:spPr>
        <p:txBody>
          <a:bodyPr/>
          <a:lstStyle>
            <a:lvl1pPr>
              <a:defRPr>
                <a:solidFill>
                  <a:schemeClr val="accent1">
                    <a:lumMod val="60000"/>
                    <a:lumOff val="40000"/>
                  </a:schemeClr>
                </a:solidFill>
              </a:defRPr>
            </a:lvl1pPr>
          </a:lstStyle>
          <a:p>
            <a:r>
              <a:rPr lang="en-US" smtClean="0"/>
              <a:t>Microsoft Confidential</a:t>
            </a:r>
            <a:endParaRPr lang="en-US" dirty="0"/>
          </a:p>
        </p:txBody>
      </p:sp>
      <p:sp>
        <p:nvSpPr>
          <p:cNvPr id="12" name="Text Placeholder 4"/>
          <p:cNvSpPr>
            <a:spLocks noGrp="1"/>
          </p:cNvSpPr>
          <p:nvPr>
            <p:ph type="body" sz="quarter" idx="12" hasCustomPrompt="1"/>
          </p:nvPr>
        </p:nvSpPr>
        <p:spPr>
          <a:xfrm>
            <a:off x="487465" y="3601679"/>
            <a:ext cx="5938047" cy="1190983"/>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13" name="Title 1"/>
          <p:cNvSpPr>
            <a:spLocks noGrp="1"/>
          </p:cNvSpPr>
          <p:nvPr>
            <p:ph type="title" hasCustomPrompt="1"/>
          </p:nvPr>
        </p:nvSpPr>
        <p:spPr>
          <a:xfrm>
            <a:off x="487465" y="1671127"/>
            <a:ext cx="5938047" cy="1826135"/>
          </a:xfrm>
          <a:noFill/>
        </p:spPr>
        <p:txBody>
          <a:bodyPr lIns="146304" tIns="91440" rIns="146304" bIns="91440" anchor="t" anchorCtr="0"/>
          <a:lstStyle>
            <a:lvl1pPr>
              <a:defRPr sz="4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15" name="Text Placeholder 38"/>
          <p:cNvSpPr>
            <a:spLocks noGrp="1"/>
          </p:cNvSpPr>
          <p:nvPr>
            <p:ph type="body" sz="quarter" idx="24" hasCustomPrompt="1"/>
          </p:nvPr>
        </p:nvSpPr>
        <p:spPr>
          <a:xfrm>
            <a:off x="484701" y="4898150"/>
            <a:ext cx="3351691" cy="369332"/>
          </a:xfrm>
        </p:spPr>
        <p:txBody>
          <a:bodyPr bIns="0" anchor="b"/>
          <a:lstStyle>
            <a:lvl1pPr marL="0" indent="0">
              <a:buNone/>
              <a:defRPr sz="2000" baseline="0">
                <a:solidFill>
                  <a:schemeClr val="bg2">
                    <a:lumMod val="40000"/>
                    <a:lumOff val="60000"/>
                  </a:schemeClr>
                </a:solidFill>
              </a:defRPr>
            </a:lvl1pPr>
          </a:lstStyle>
          <a:p>
            <a:pPr lvl="0"/>
            <a:r>
              <a:rPr lang="en-US" dirty="0" smtClean="0"/>
              <a:t>Presentation Date</a:t>
            </a:r>
            <a:endParaRPr lang="en-US" dirty="0"/>
          </a:p>
        </p:txBody>
      </p:sp>
    </p:spTree>
    <p:extLst>
      <p:ext uri="{BB962C8B-B14F-4D97-AF65-F5344CB8AC3E}">
        <p14:creationId xmlns:p14="http://schemas.microsoft.com/office/powerpoint/2010/main" val="201606255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Video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76345" y="6365516"/>
            <a:ext cx="1377619" cy="466344"/>
          </a:xfrm>
          <a:prstGeom prst="rect">
            <a:avLst/>
          </a:prstGeom>
        </p:spPr>
      </p:pic>
      <p:sp>
        <p:nvSpPr>
          <p:cNvPr id="4" name="Rectangle 3"/>
          <p:cNvSpPr/>
          <p:nvPr userDrawn="1"/>
        </p:nvSpPr>
        <p:spPr bwMode="ltGray">
          <a:xfrm>
            <a:off x="274702" y="1211287"/>
            <a:ext cx="10058336" cy="274317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
        <p:nvSpPr>
          <p:cNvPr id="3" name="Date Placeholder 2"/>
          <p:cNvSpPr>
            <a:spLocks noGrp="1"/>
          </p:cNvSpPr>
          <p:nvPr>
            <p:ph type="dt" sz="half" idx="10"/>
          </p:nvPr>
        </p:nvSpPr>
        <p:spPr/>
        <p:txBody>
          <a:bodyPr/>
          <a:lstStyle/>
          <a:p>
            <a:fld id="{D1C5881F-36F0-40BB-A3FF-60E6F140E7D4}" type="datetime1">
              <a:rPr lang="en-US" smtClean="0"/>
              <a:t>10/11/2014</a:t>
            </a:fld>
            <a:endParaRPr lang="en-US"/>
          </a:p>
        </p:txBody>
      </p:sp>
      <p:sp>
        <p:nvSpPr>
          <p:cNvPr id="5" name="Footer Placeholder 4"/>
          <p:cNvSpPr>
            <a:spLocks noGrp="1"/>
          </p:cNvSpPr>
          <p:nvPr>
            <p:ph type="ftr" sz="quarter" idx="11"/>
          </p:nvPr>
        </p:nvSpPr>
        <p:spPr/>
        <p:txBody>
          <a:bodyPr/>
          <a:lstStyle/>
          <a:p>
            <a:r>
              <a:rPr lang="en-US" smtClean="0"/>
              <a:t>Microsoft Confidential</a:t>
            </a:r>
            <a:endParaRPr lang="en-US" dirty="0" smtClean="0"/>
          </a:p>
        </p:txBody>
      </p:sp>
      <p:sp>
        <p:nvSpPr>
          <p:cNvPr id="6" name="Slide Number Placeholder 5"/>
          <p:cNvSpPr>
            <a:spLocks noGrp="1"/>
          </p:cNvSpPr>
          <p:nvPr>
            <p:ph type="sldNum" sz="quarter" idx="12"/>
          </p:nvPr>
        </p:nvSpPr>
        <p:spPr/>
        <p:txBody>
          <a:bodyPr/>
          <a:lstStyle/>
          <a:p>
            <a:fld id="{2775DF8E-1151-4C45-8C93-3AB060627CA9}" type="slidenum">
              <a:rPr lang="en-US" smtClean="0"/>
              <a:pPr/>
              <a:t>‹#›</a:t>
            </a:fld>
            <a:endParaRPr lang="en-US"/>
          </a:p>
        </p:txBody>
      </p:sp>
    </p:spTree>
    <p:extLst>
      <p:ext uri="{BB962C8B-B14F-4D97-AF65-F5344CB8AC3E}">
        <p14:creationId xmlns:p14="http://schemas.microsoft.com/office/powerpoint/2010/main" val="3535679008"/>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Click to edit Master title style</a:t>
            </a:r>
            <a:endParaRPr lang="en-US" dirty="0"/>
          </a:p>
        </p:txBody>
      </p:sp>
      <p:sp>
        <p:nvSpPr>
          <p:cNvPr id="6" name="Content Placeholder 5"/>
          <p:cNvSpPr>
            <a:spLocks noGrp="1"/>
          </p:cNvSpPr>
          <p:nvPr>
            <p:ph sz="quarter" idx="10"/>
          </p:nvPr>
        </p:nvSpPr>
        <p:spPr>
          <a:xfrm>
            <a:off x="387021" y="1415862"/>
            <a:ext cx="11756355" cy="5395706"/>
          </a:xfrm>
          <a:prstGeom prst="rect">
            <a:avLst/>
          </a:prstGeom>
        </p:spPr>
        <p:txBody>
          <a:bodyPr/>
          <a:lstStyle>
            <a:lvl1pPr>
              <a:spcBef>
                <a:spcPts val="1428"/>
              </a:spcBef>
              <a:defRPr b="0"/>
            </a:lvl1pPr>
            <a:lvl2pPr>
              <a:defRPr>
                <a:solidFill>
                  <a:schemeClr val="tx1">
                    <a:lumMod val="75000"/>
                    <a:lumOff val="25000"/>
                  </a:schemeClr>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06729037"/>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387121" y="1398907"/>
            <a:ext cx="5729546" cy="5051602"/>
          </a:xfrm>
          <a:prstGeom prst="rect">
            <a:avLst/>
          </a:prstGeom>
        </p:spPr>
        <p:txBody>
          <a:bodyPr>
            <a:normAutofit/>
          </a:bodyPr>
          <a:lstStyle>
            <a:lvl1pPr>
              <a:defRPr sz="3264"/>
            </a:lvl1pPr>
            <a:lvl2pPr>
              <a:defRPr sz="2856"/>
            </a:lvl2pPr>
            <a:lvl3pPr>
              <a:defRPr sz="2448"/>
            </a:lvl3pPr>
            <a:lvl4pPr>
              <a:defRPr sz="2040"/>
            </a:lvl4pPr>
            <a:lvl5pPr>
              <a:defRPr sz="2040"/>
            </a:lvl5pPr>
            <a:lvl6pPr>
              <a:defRPr sz="1632"/>
            </a:lvl6pPr>
            <a:lvl7pPr>
              <a:defRPr sz="1632"/>
            </a:lvl7pPr>
            <a:lvl8pPr>
              <a:defRPr sz="1632"/>
            </a:lvl8pPr>
            <a:lvl9pPr>
              <a:defRPr sz="1632"/>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5"/>
          <p:cNvSpPr>
            <a:spLocks noGrp="1"/>
          </p:cNvSpPr>
          <p:nvPr>
            <p:ph sz="quarter" idx="4"/>
          </p:nvPr>
        </p:nvSpPr>
        <p:spPr>
          <a:xfrm>
            <a:off x="6401584" y="1398907"/>
            <a:ext cx="5731796" cy="5051602"/>
          </a:xfrm>
          <a:prstGeom prst="rect">
            <a:avLst/>
          </a:prstGeom>
        </p:spPr>
        <p:txBody>
          <a:bodyPr>
            <a:normAutofit/>
          </a:bodyPr>
          <a:lstStyle>
            <a:lvl1pPr>
              <a:defRPr sz="3264"/>
            </a:lvl1pPr>
            <a:lvl2pPr>
              <a:defRPr sz="2856"/>
            </a:lvl2pPr>
            <a:lvl3pPr>
              <a:defRPr sz="2448"/>
            </a:lvl3pPr>
            <a:lvl4pPr>
              <a:defRPr sz="2040"/>
            </a:lvl4pPr>
            <a:lvl5pPr>
              <a:defRPr sz="2040"/>
            </a:lvl5pPr>
            <a:lvl6pPr>
              <a:defRPr sz="1632"/>
            </a:lvl6pPr>
            <a:lvl7pPr>
              <a:defRPr sz="1632"/>
            </a:lvl7pPr>
            <a:lvl8pPr>
              <a:defRPr sz="1632"/>
            </a:lvl8pPr>
            <a:lvl9pPr>
              <a:defRPr sz="1632"/>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5137475"/>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7121" y="1357146"/>
            <a:ext cx="5729546" cy="652498"/>
          </a:xfrm>
          <a:prstGeom prst="rect">
            <a:avLst/>
          </a:prstGeom>
          <a:solidFill>
            <a:srgbClr val="86C400"/>
          </a:solidFill>
        </p:spPr>
        <p:txBody>
          <a:bodyPr anchor="b">
            <a:normAutofit/>
          </a:bodyPr>
          <a:lstStyle>
            <a:lvl1pPr marL="0" indent="0">
              <a:buNone/>
              <a:defRPr sz="3264" b="1">
                <a:solidFill>
                  <a:schemeClr val="bg1"/>
                </a:solidFill>
                <a:effectLst/>
              </a:defRPr>
            </a:lvl1pPr>
            <a:lvl2pPr marL="466139" indent="0">
              <a:buNone/>
              <a:defRPr sz="2040" b="1"/>
            </a:lvl2pPr>
            <a:lvl3pPr marL="932278" indent="0">
              <a:buNone/>
              <a:defRPr sz="1836" b="1"/>
            </a:lvl3pPr>
            <a:lvl4pPr marL="1398419" indent="0">
              <a:buNone/>
              <a:defRPr sz="1632" b="1"/>
            </a:lvl4pPr>
            <a:lvl5pPr marL="1864559" indent="0">
              <a:buNone/>
              <a:defRPr sz="1632" b="1"/>
            </a:lvl5pPr>
            <a:lvl6pPr marL="2330698" indent="0">
              <a:buNone/>
              <a:defRPr sz="1632" b="1"/>
            </a:lvl6pPr>
            <a:lvl7pPr marL="2796838" indent="0">
              <a:buNone/>
              <a:defRPr sz="1632" b="1"/>
            </a:lvl7pPr>
            <a:lvl8pPr marL="3262977" indent="0">
              <a:buNone/>
              <a:defRPr sz="1632" b="1"/>
            </a:lvl8pPr>
            <a:lvl9pPr marL="3729120" indent="0">
              <a:buNone/>
              <a:defRPr sz="1632" b="1"/>
            </a:lvl9pPr>
          </a:lstStyle>
          <a:p>
            <a:pPr lvl="0"/>
            <a:r>
              <a:rPr lang="en-US" dirty="0" smtClean="0"/>
              <a:t>Click to edit Master text styles</a:t>
            </a:r>
          </a:p>
        </p:txBody>
      </p:sp>
      <p:sp>
        <p:nvSpPr>
          <p:cNvPr id="4" name="Content Placeholder 3"/>
          <p:cNvSpPr>
            <a:spLocks noGrp="1"/>
          </p:cNvSpPr>
          <p:nvPr>
            <p:ph sz="half" idx="2"/>
          </p:nvPr>
        </p:nvSpPr>
        <p:spPr>
          <a:xfrm>
            <a:off x="387121" y="2020640"/>
            <a:ext cx="5729546" cy="4740734"/>
          </a:xfrm>
          <a:prstGeom prst="rect">
            <a:avLst/>
          </a:prstGeom>
        </p:spPr>
        <p:txBody>
          <a:bodyPr/>
          <a:lstStyle>
            <a:lvl1pPr>
              <a:defRPr sz="2856"/>
            </a:lvl1pPr>
            <a:lvl2pPr>
              <a:defRPr sz="2448"/>
            </a:lvl2pPr>
            <a:lvl3pPr>
              <a:defRPr sz="2040"/>
            </a:lvl3pPr>
            <a:lvl4pPr>
              <a:defRPr sz="1836"/>
            </a:lvl4pPr>
            <a:lvl5pPr>
              <a:defRPr sz="1836"/>
            </a:lvl5pPr>
            <a:lvl6pPr>
              <a:defRPr sz="1632"/>
            </a:lvl6pPr>
            <a:lvl7pPr>
              <a:defRPr sz="1632"/>
            </a:lvl7pPr>
            <a:lvl8pPr>
              <a:defRPr sz="1632"/>
            </a:lvl8pPr>
            <a:lvl9pPr>
              <a:defRPr sz="1632"/>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473054" y="1357146"/>
            <a:ext cx="5731796" cy="652498"/>
          </a:xfrm>
          <a:prstGeom prst="rect">
            <a:avLst/>
          </a:prstGeom>
          <a:solidFill>
            <a:srgbClr val="1F497D"/>
          </a:solidFill>
        </p:spPr>
        <p:txBody>
          <a:bodyPr anchor="b">
            <a:normAutofit/>
          </a:bodyPr>
          <a:lstStyle>
            <a:lvl1pPr marL="0" indent="0">
              <a:buNone/>
              <a:defRPr sz="3264" b="1">
                <a:solidFill>
                  <a:schemeClr val="bg1"/>
                </a:solidFill>
                <a:effectLst/>
              </a:defRPr>
            </a:lvl1pPr>
            <a:lvl2pPr marL="466139" indent="0">
              <a:buNone/>
              <a:defRPr sz="2040" b="1"/>
            </a:lvl2pPr>
            <a:lvl3pPr marL="932278" indent="0">
              <a:buNone/>
              <a:defRPr sz="1836" b="1"/>
            </a:lvl3pPr>
            <a:lvl4pPr marL="1398419" indent="0">
              <a:buNone/>
              <a:defRPr sz="1632" b="1"/>
            </a:lvl4pPr>
            <a:lvl5pPr marL="1864559" indent="0">
              <a:buNone/>
              <a:defRPr sz="1632" b="1"/>
            </a:lvl5pPr>
            <a:lvl6pPr marL="2330698" indent="0">
              <a:buNone/>
              <a:defRPr sz="1632" b="1"/>
            </a:lvl6pPr>
            <a:lvl7pPr marL="2796838" indent="0">
              <a:buNone/>
              <a:defRPr sz="1632" b="1"/>
            </a:lvl7pPr>
            <a:lvl8pPr marL="3262977" indent="0">
              <a:buNone/>
              <a:defRPr sz="1632" b="1"/>
            </a:lvl8pPr>
            <a:lvl9pPr marL="3729120" indent="0">
              <a:buNone/>
              <a:defRPr sz="1632" b="1"/>
            </a:lvl9pPr>
          </a:lstStyle>
          <a:p>
            <a:pPr lvl="0"/>
            <a:r>
              <a:rPr lang="en-US" dirty="0" smtClean="0"/>
              <a:t>Click to edit Master text styles</a:t>
            </a:r>
          </a:p>
        </p:txBody>
      </p:sp>
      <p:sp>
        <p:nvSpPr>
          <p:cNvPr id="6" name="Content Placeholder 5"/>
          <p:cNvSpPr>
            <a:spLocks noGrp="1"/>
          </p:cNvSpPr>
          <p:nvPr>
            <p:ph sz="quarter" idx="4"/>
          </p:nvPr>
        </p:nvSpPr>
        <p:spPr>
          <a:xfrm>
            <a:off x="6473054" y="2020640"/>
            <a:ext cx="5731796" cy="4740734"/>
          </a:xfrm>
          <a:prstGeom prst="rect">
            <a:avLst/>
          </a:prstGeom>
        </p:spPr>
        <p:txBody>
          <a:bodyPr/>
          <a:lstStyle>
            <a:lvl1pPr>
              <a:defRPr sz="2856"/>
            </a:lvl1pPr>
            <a:lvl2pPr>
              <a:defRPr sz="2448"/>
            </a:lvl2pPr>
            <a:lvl3pPr>
              <a:defRPr sz="2040"/>
            </a:lvl3pPr>
            <a:lvl4pPr>
              <a:defRPr sz="1836"/>
            </a:lvl4pPr>
            <a:lvl5pPr>
              <a:defRPr sz="1836"/>
            </a:lvl5pPr>
            <a:lvl6pPr>
              <a:defRPr sz="1632"/>
            </a:lvl6pPr>
            <a:lvl7pPr>
              <a:defRPr sz="1632"/>
            </a:lvl7pPr>
            <a:lvl8pPr>
              <a:defRPr sz="1632"/>
            </a:lvl8pPr>
            <a:lvl9pPr>
              <a:defRPr sz="1632"/>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17332249"/>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1742047"/>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821762"/>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5_Blank Color 1 Layout">
    <p:spTree>
      <p:nvGrpSpPr>
        <p:cNvPr id="1" name=""/>
        <p:cNvGrpSpPr/>
        <p:nvPr/>
      </p:nvGrpSpPr>
      <p:grpSpPr>
        <a:xfrm>
          <a:off x="0" y="0"/>
          <a:ext cx="0" cy="0"/>
          <a:chOff x="0" y="0"/>
          <a:chExt cx="0" cy="0"/>
        </a:xfrm>
      </p:grpSpPr>
      <p:sp>
        <p:nvSpPr>
          <p:cNvPr id="6" name="top right small rectangle"/>
          <p:cNvSpPr/>
          <p:nvPr userDrawn="1"/>
        </p:nvSpPr>
        <p:spPr bwMode="auto">
          <a:xfrm>
            <a:off x="0" y="0"/>
            <a:ext cx="12436475" cy="6994525"/>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24" tIns="46613" rIns="93224" bIns="46613" numCol="1" rtlCol="0" anchor="ctr" anchorCtr="0" compatLnSpc="1">
            <a:prstTxWarp prst="textNoShape">
              <a:avLst/>
            </a:prstTxWarp>
          </a:bodyPr>
          <a:lstStyle/>
          <a:p>
            <a:pPr algn="ctr" defTabSz="931972"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1" name="Rectangle 2"/>
          <p:cNvSpPr>
            <a:spLocks noChangeArrowheads="1"/>
          </p:cNvSpPr>
          <p:nvPr userDrawn="1"/>
        </p:nvSpPr>
        <p:spPr bwMode="auto">
          <a:xfrm>
            <a:off x="540717" y="6079406"/>
            <a:ext cx="11300971" cy="766448"/>
          </a:xfrm>
          <a:prstGeom prst="rect">
            <a:avLst/>
          </a:prstGeom>
          <a:noFill/>
          <a:ln w="9525">
            <a:noFill/>
            <a:miter lim="800000"/>
            <a:headEnd/>
            <a:tailEnd/>
          </a:ln>
        </p:spPr>
        <p:txBody>
          <a:bodyPr wrap="square">
            <a:spAutoFit/>
          </a:bodyPr>
          <a:lstStyle/>
          <a:p>
            <a:pPr marL="0" lvl="1" defTabSz="932278">
              <a:defRPr/>
            </a:pPr>
            <a:r>
              <a:rPr lang="en-US" sz="1071" dirty="0">
                <a:solidFill>
                  <a:prstClr val="white">
                    <a:lumMod val="85000"/>
                  </a:prstClr>
                </a:solidFill>
              </a:rPr>
              <a:t>©</a:t>
            </a:r>
            <a:r>
              <a:rPr lang="en-US" sz="1071" dirty="0" smtClean="0">
                <a:solidFill>
                  <a:prstClr val="white">
                    <a:lumMod val="85000"/>
                  </a:prstClr>
                </a:solidFill>
              </a:rPr>
              <a:t>2014 </a:t>
            </a:r>
            <a:r>
              <a:rPr lang="en-US" sz="1071" dirty="0">
                <a:solidFill>
                  <a:prstClr val="white">
                    <a:lumMod val="85000"/>
                  </a:prstClr>
                </a:solidFill>
              </a:rPr>
              <a:t>Microsoft Corporation. All rights reserved. Microsoft, Windows, Office, Azure, System Center, Dynamics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9719"/>
          <a:stretch/>
        </p:blipFill>
        <p:spPr>
          <a:xfrm>
            <a:off x="540716" y="2998647"/>
            <a:ext cx="5582896" cy="2273794"/>
          </a:xfrm>
          <a:prstGeom prst="rect">
            <a:avLst/>
          </a:prstGeom>
        </p:spPr>
      </p:pic>
    </p:spTree>
    <p:extLst>
      <p:ext uri="{BB962C8B-B14F-4D97-AF65-F5344CB8AC3E}">
        <p14:creationId xmlns:p14="http://schemas.microsoft.com/office/powerpoint/2010/main" val="3378157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424" y="6372725"/>
            <a:ext cx="1387410" cy="469658"/>
          </a:xfrm>
          <a:prstGeom prst="rect">
            <a:avLst/>
          </a:prstGeom>
        </p:spPr>
      </p:pic>
      <p:pic>
        <p:nvPicPr>
          <p:cNvPr id="5" name="Picture 4" descr="PPT_Image_FINAL.jpg"/>
          <p:cNvPicPr>
            <a:picLocks noChangeAspect="1"/>
          </p:cNvPicPr>
          <p:nvPr userDrawn="1"/>
        </p:nvPicPr>
        <p:blipFill rotWithShape="1">
          <a:blip r:embed="rId3"/>
          <a:srcRect l="578" t="17463" r="2530" b="9074"/>
          <a:stretch/>
        </p:blipFill>
        <p:spPr>
          <a:xfrm>
            <a:off x="1" y="1"/>
            <a:ext cx="12446915" cy="6225580"/>
          </a:xfrm>
          <a:prstGeom prst="rect">
            <a:avLst/>
          </a:prstGeom>
        </p:spPr>
      </p:pic>
      <p:sp>
        <p:nvSpPr>
          <p:cNvPr id="6" name="Rectangle 5"/>
          <p:cNvSpPr/>
          <p:nvPr userDrawn="1"/>
        </p:nvSpPr>
        <p:spPr>
          <a:xfrm>
            <a:off x="487466" y="1278012"/>
            <a:ext cx="5938047" cy="3989470"/>
          </a:xfrm>
          <a:prstGeom prst="rect">
            <a:avLst/>
          </a:prstGeom>
          <a:solidFill>
            <a:srgbClr val="00BCF2">
              <a:alpha val="85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32563"/>
            <a:endParaRPr lang="en-US" sz="2400">
              <a:solidFill>
                <a:srgbClr val="FFFFFF"/>
              </a:solidFill>
            </a:endParaRPr>
          </a:p>
        </p:txBody>
      </p:sp>
      <p:pic>
        <p:nvPicPr>
          <p:cNvPr id="7" name="Picture 6" descr="gray_icons.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37981" y="5880583"/>
            <a:ext cx="2088007" cy="1453942"/>
          </a:xfrm>
          <a:prstGeom prst="rect">
            <a:avLst/>
          </a:prstGeom>
        </p:spPr>
      </p:pic>
      <p:pic>
        <p:nvPicPr>
          <p:cNvPr id="16" name="Picture 15" descr="DragonsBladeTil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96682" y="5260041"/>
            <a:ext cx="726118" cy="726015"/>
          </a:xfrm>
          <a:prstGeom prst="rect">
            <a:avLst/>
          </a:prstGeom>
        </p:spPr>
      </p:pic>
      <p:sp>
        <p:nvSpPr>
          <p:cNvPr id="17" name="Picture Placeholder 15"/>
          <p:cNvSpPr>
            <a:spLocks noGrp="1"/>
          </p:cNvSpPr>
          <p:nvPr>
            <p:ph type="pic" sz="quarter" idx="20" hasCustomPrompt="1"/>
          </p:nvPr>
        </p:nvSpPr>
        <p:spPr>
          <a:xfrm>
            <a:off x="11396014" y="5258847"/>
            <a:ext cx="729551" cy="732130"/>
          </a:xfrm>
          <a:prstGeom prst="rect">
            <a:avLst/>
          </a:prstGeom>
        </p:spPr>
        <p:txBody>
          <a:bodyPr wrap="none" lIns="0" tIns="0" rIns="0" bIns="0" anchor="ctr" anchorCtr="0">
            <a:normAutofit/>
          </a:bodyPr>
          <a:lstStyle>
            <a:lvl1pPr marL="0" marR="0" indent="0" algn="ctr" defTabSz="1243150" rtl="0" eaLnBrk="1" fontAlgn="auto" latinLnBrk="0" hangingPunct="1">
              <a:lnSpc>
                <a:spcPct val="100000"/>
              </a:lnSpc>
              <a:spcBef>
                <a:spcPts val="0"/>
              </a:spcBef>
              <a:spcAft>
                <a:spcPts val="0"/>
              </a:spcAft>
              <a:buClrTx/>
              <a:buSzPct val="100000"/>
              <a:buFont typeface="Arial" pitchFamily="34" charset="0"/>
              <a:buNone/>
              <a:tabLst/>
              <a:defRPr sz="1088" baseline="0">
                <a:solidFill>
                  <a:schemeClr val="tx1"/>
                </a:solidFill>
                <a:latin typeface="Segoe Pro Light"/>
              </a:defRPr>
            </a:lvl1pPr>
          </a:lstStyle>
          <a:p>
            <a:r>
              <a:rPr lang="en-US" dirty="0" smtClean="0"/>
              <a:t>Click</a:t>
            </a:r>
            <a:br>
              <a:rPr lang="en-US" dirty="0" smtClean="0"/>
            </a:br>
            <a:r>
              <a:rPr lang="en-US" dirty="0" smtClean="0"/>
              <a:t>here to</a:t>
            </a:r>
            <a:br>
              <a:rPr lang="en-US" dirty="0" smtClean="0"/>
            </a:br>
            <a:r>
              <a:rPr lang="en-US" dirty="0" smtClean="0"/>
              <a:t>add tile</a:t>
            </a:r>
          </a:p>
        </p:txBody>
      </p:sp>
      <p:sp>
        <p:nvSpPr>
          <p:cNvPr id="20" name="Text Placeholder 5"/>
          <p:cNvSpPr>
            <a:spLocks noGrp="1"/>
          </p:cNvSpPr>
          <p:nvPr>
            <p:ph type="body" sz="quarter" idx="25" hasCustomPrompt="1"/>
          </p:nvPr>
        </p:nvSpPr>
        <p:spPr>
          <a:xfrm>
            <a:off x="9426906" y="5484445"/>
            <a:ext cx="1843880" cy="246104"/>
          </a:xfrm>
          <a:prstGeom prst="rect">
            <a:avLst/>
          </a:prstGeom>
        </p:spPr>
        <p:txBody>
          <a:bodyPr lIns="0" tIns="0" rIns="0" bIns="0">
            <a:noAutofit/>
          </a:bodyPr>
          <a:lstStyle>
            <a:lvl1pPr marL="0" indent="0" algn="r">
              <a:spcBef>
                <a:spcPts val="0"/>
              </a:spcBef>
              <a:buFontTx/>
              <a:buNone/>
              <a:defRPr sz="1088" baseline="0">
                <a:solidFill>
                  <a:schemeClr val="tx1"/>
                </a:solidFill>
                <a:latin typeface="Segoe UI Bold"/>
              </a:defRPr>
            </a:lvl1pPr>
          </a:lstStyle>
          <a:p>
            <a:pPr lvl="0"/>
            <a:r>
              <a:rPr lang="en-US" dirty="0" smtClean="0"/>
              <a:t>Nate Monster</a:t>
            </a:r>
          </a:p>
        </p:txBody>
      </p:sp>
      <p:sp>
        <p:nvSpPr>
          <p:cNvPr id="21" name="Text Placeholder 5"/>
          <p:cNvSpPr>
            <a:spLocks noGrp="1"/>
          </p:cNvSpPr>
          <p:nvPr>
            <p:ph type="body" sz="quarter" idx="18" hasCustomPrompt="1"/>
          </p:nvPr>
        </p:nvSpPr>
        <p:spPr>
          <a:xfrm>
            <a:off x="9426906" y="5634479"/>
            <a:ext cx="1843880" cy="246104"/>
          </a:xfrm>
          <a:prstGeom prst="rect">
            <a:avLst/>
          </a:prstGeom>
        </p:spPr>
        <p:txBody>
          <a:bodyPr lIns="0" tIns="0" rIns="0" bIns="0">
            <a:noAutofit/>
          </a:bodyPr>
          <a:lstStyle>
            <a:lvl1pPr marL="0" indent="0" algn="r">
              <a:spcBef>
                <a:spcPts val="0"/>
              </a:spcBef>
              <a:buFontTx/>
              <a:buNone/>
              <a:defRPr sz="1088" baseline="0">
                <a:solidFill>
                  <a:schemeClr val="tx1"/>
                </a:solidFill>
                <a:latin typeface="Segoe UI"/>
              </a:defRPr>
            </a:lvl1pPr>
          </a:lstStyle>
          <a:p>
            <a:pPr lvl="0"/>
            <a:r>
              <a:rPr lang="en-US" dirty="0" smtClean="0"/>
              <a:t>Dragon’s Blade</a:t>
            </a:r>
            <a:endParaRPr lang="en-US" dirty="0"/>
          </a:p>
        </p:txBody>
      </p:sp>
      <p:sp>
        <p:nvSpPr>
          <p:cNvPr id="2" name="Footer Placeholder 1"/>
          <p:cNvSpPr>
            <a:spLocks noGrp="1"/>
          </p:cNvSpPr>
          <p:nvPr>
            <p:ph type="ftr" sz="quarter" idx="26"/>
          </p:nvPr>
        </p:nvSpPr>
        <p:spPr>
          <a:xfrm>
            <a:off x="5320964" y="6483350"/>
            <a:ext cx="1804987" cy="371475"/>
          </a:xfrm>
        </p:spPr>
        <p:txBody>
          <a:bodyPr/>
          <a:lstStyle>
            <a:lvl1pPr>
              <a:defRPr>
                <a:solidFill>
                  <a:schemeClr val="accent1">
                    <a:lumMod val="60000"/>
                    <a:lumOff val="40000"/>
                  </a:schemeClr>
                </a:solidFill>
              </a:defRPr>
            </a:lvl1pPr>
          </a:lstStyle>
          <a:p>
            <a:r>
              <a:rPr lang="en-US" smtClean="0">
                <a:solidFill>
                  <a:srgbClr val="00BCF2">
                    <a:lumMod val="60000"/>
                    <a:lumOff val="40000"/>
                  </a:srgbClr>
                </a:solidFill>
              </a:rPr>
              <a:t>Microsoft Confidential</a:t>
            </a:r>
            <a:endParaRPr lang="en-US" dirty="0">
              <a:solidFill>
                <a:srgbClr val="00BCF2">
                  <a:lumMod val="60000"/>
                  <a:lumOff val="40000"/>
                </a:srgbClr>
              </a:solidFill>
            </a:endParaRPr>
          </a:p>
        </p:txBody>
      </p:sp>
      <p:sp>
        <p:nvSpPr>
          <p:cNvPr id="12" name="Text Placeholder 4"/>
          <p:cNvSpPr>
            <a:spLocks noGrp="1"/>
          </p:cNvSpPr>
          <p:nvPr>
            <p:ph type="body" sz="quarter" idx="12" hasCustomPrompt="1"/>
          </p:nvPr>
        </p:nvSpPr>
        <p:spPr>
          <a:xfrm>
            <a:off x="487466" y="3601679"/>
            <a:ext cx="5938047" cy="1190983"/>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13" name="Title 1"/>
          <p:cNvSpPr>
            <a:spLocks noGrp="1"/>
          </p:cNvSpPr>
          <p:nvPr>
            <p:ph type="title" hasCustomPrompt="1"/>
          </p:nvPr>
        </p:nvSpPr>
        <p:spPr>
          <a:xfrm>
            <a:off x="487466" y="1671128"/>
            <a:ext cx="5938047" cy="1826135"/>
          </a:xfrm>
          <a:noFill/>
        </p:spPr>
        <p:txBody>
          <a:bodyPr lIns="146304" tIns="91440" rIns="146304" bIns="91440" anchor="t" anchorCtr="0"/>
          <a:lstStyle>
            <a:lvl1pPr>
              <a:defRPr sz="43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15" name="Text Placeholder 38"/>
          <p:cNvSpPr>
            <a:spLocks noGrp="1"/>
          </p:cNvSpPr>
          <p:nvPr>
            <p:ph type="body" sz="quarter" idx="24" hasCustomPrompt="1"/>
          </p:nvPr>
        </p:nvSpPr>
        <p:spPr>
          <a:xfrm>
            <a:off x="484701" y="4898151"/>
            <a:ext cx="3351691" cy="369332"/>
          </a:xfrm>
        </p:spPr>
        <p:txBody>
          <a:bodyPr bIns="0" anchor="b"/>
          <a:lstStyle>
            <a:lvl1pPr marL="0" indent="0">
              <a:buNone/>
              <a:defRPr sz="2000" baseline="0">
                <a:solidFill>
                  <a:schemeClr val="bg2">
                    <a:lumMod val="40000"/>
                    <a:lumOff val="60000"/>
                  </a:schemeClr>
                </a:solidFill>
              </a:defRPr>
            </a:lvl1pPr>
          </a:lstStyle>
          <a:p>
            <a:pPr lvl="0"/>
            <a:r>
              <a:rPr lang="en-US" dirty="0" smtClean="0"/>
              <a:t>Presentation Date</a:t>
            </a:r>
            <a:endParaRPr lang="en-US" dirty="0"/>
          </a:p>
        </p:txBody>
      </p:sp>
    </p:spTree>
    <p:extLst>
      <p:ext uri="{BB962C8B-B14F-4D97-AF65-F5344CB8AC3E}">
        <p14:creationId xmlns:p14="http://schemas.microsoft.com/office/powerpoint/2010/main" val="213831941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703" y="144462"/>
            <a:ext cx="2039204" cy="690300"/>
          </a:xfrm>
          <a:prstGeom prst="rect">
            <a:avLst/>
          </a:prstGeom>
        </p:spPr>
      </p:pic>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4799" spc="-100"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10973055" y="6319671"/>
            <a:ext cx="1005840" cy="195077"/>
          </a:xfrm>
          <a:prstGeom prst="rect">
            <a:avLst/>
          </a:prstGeom>
        </p:spPr>
      </p:pic>
      <p:sp>
        <p:nvSpPr>
          <p:cNvPr id="15" name="Footer Placeholder 14"/>
          <p:cNvSpPr>
            <a:spLocks noGrp="1"/>
          </p:cNvSpPr>
          <p:nvPr>
            <p:ph type="ftr" sz="quarter" idx="14"/>
          </p:nvPr>
        </p:nvSpPr>
        <p:spPr>
          <a:xfrm>
            <a:off x="274704" y="6176196"/>
            <a:ext cx="1804987" cy="371475"/>
          </a:xfrm>
        </p:spPr>
        <p:txBody>
          <a:bodyPr/>
          <a:lstStyle>
            <a:lvl1pPr>
              <a:defRPr>
                <a:solidFill>
                  <a:schemeClr val="tx2"/>
                </a:solidFill>
              </a:defRPr>
            </a:lvl1pPr>
          </a:lstStyle>
          <a:p>
            <a:r>
              <a:rPr lang="en-US" dirty="0" smtClean="0">
                <a:solidFill>
                  <a:srgbClr val="00BCF2"/>
                </a:solidFill>
              </a:rPr>
              <a:t>Microsoft Confidential</a:t>
            </a:r>
          </a:p>
        </p:txBody>
      </p:sp>
    </p:spTree>
    <p:extLst>
      <p:ext uri="{BB962C8B-B14F-4D97-AF65-F5344CB8AC3E}">
        <p14:creationId xmlns:p14="http://schemas.microsoft.com/office/powerpoint/2010/main" val="753604837"/>
      </p:ext>
    </p:extLst>
  </p:cSld>
  <p:clrMapOvr>
    <a:masterClrMapping/>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ltGray">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74702" y="2125678"/>
            <a:ext cx="9143936" cy="1828786"/>
          </a:xfrm>
          <a:noFill/>
        </p:spPr>
        <p:txBody>
          <a:bodyPr lIns="146304" tIns="91440" rIns="146304" bIns="91440" anchor="t" anchorCtr="0"/>
          <a:lstStyle>
            <a:lvl1pPr>
              <a:defRPr sz="4799" spc="-100" baseline="0">
                <a:gradFill>
                  <a:gsLst>
                    <a:gs pos="5833">
                      <a:schemeClr val="bg1"/>
                    </a:gs>
                    <a:gs pos="18000">
                      <a:schemeClr val="bg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bwMode="auto">
          <a:xfrm>
            <a:off x="274702" y="3955786"/>
            <a:ext cx="9143937" cy="1828007"/>
          </a:xfrm>
          <a:noFill/>
        </p:spPr>
        <p:txBody>
          <a:bodyPr lIns="146304" tIns="109728" rIns="146304" bIns="109728">
            <a:noAutofit/>
          </a:bodyPr>
          <a:lstStyle>
            <a:lvl1pPr marL="0" indent="0">
              <a:spcBef>
                <a:spcPts val="0"/>
              </a:spcBef>
              <a:buNone/>
              <a:defRPr sz="28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2" cstate="print">
            <a:duotone>
              <a:prstClr val="black"/>
              <a:srgbClr val="0070C0">
                <a:tint val="45000"/>
                <a:satMod val="400000"/>
              </a:srgbClr>
            </a:duotone>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tretch>
            <a:fillRect/>
          </a:stretch>
        </p:blipFill>
        <p:spPr bwMode="invGray">
          <a:xfrm>
            <a:off x="10973055" y="6319671"/>
            <a:ext cx="1005840" cy="195077"/>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4703" y="144462"/>
            <a:ext cx="2039204" cy="690300"/>
          </a:xfrm>
          <a:prstGeom prst="rect">
            <a:avLst/>
          </a:prstGeom>
        </p:spPr>
      </p:pic>
      <p:sp>
        <p:nvSpPr>
          <p:cNvPr id="10" name="Footer Placeholder 14"/>
          <p:cNvSpPr>
            <a:spLocks noGrp="1"/>
          </p:cNvSpPr>
          <p:nvPr>
            <p:ph type="ftr" sz="quarter" idx="14"/>
          </p:nvPr>
        </p:nvSpPr>
        <p:spPr>
          <a:xfrm>
            <a:off x="274704" y="6176196"/>
            <a:ext cx="1804987" cy="371475"/>
          </a:xfrm>
        </p:spPr>
        <p:txBody>
          <a:bodyPr/>
          <a:lstStyle>
            <a:lvl1pPr>
              <a:defRPr>
                <a:solidFill>
                  <a:schemeClr val="tx2"/>
                </a:solidFill>
              </a:defRPr>
            </a:lvl1pPr>
          </a:lstStyle>
          <a:p>
            <a:r>
              <a:rPr lang="en-US" dirty="0" smtClean="0">
                <a:solidFill>
                  <a:srgbClr val="00BCF2"/>
                </a:solidFill>
              </a:rPr>
              <a:t>Microsoft Confidential</a:t>
            </a:r>
          </a:p>
        </p:txBody>
      </p:sp>
    </p:spTree>
    <p:extLst>
      <p:ext uri="{BB962C8B-B14F-4D97-AF65-F5344CB8AC3E}">
        <p14:creationId xmlns:p14="http://schemas.microsoft.com/office/powerpoint/2010/main" val="695675883"/>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Slide 3">
    <p:bg>
      <p:bgRef idx="1001">
        <a:schemeClr val="bg2"/>
      </p:bgRef>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47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10973055" y="6319671"/>
            <a:ext cx="1005840" cy="195077"/>
          </a:xfrm>
          <a:prstGeom prst="rect">
            <a:avLst/>
          </a:prstGeom>
        </p:spPr>
      </p:pic>
      <p:sp>
        <p:nvSpPr>
          <p:cNvPr id="3" name="Footer Placeholder 2"/>
          <p:cNvSpPr>
            <a:spLocks noGrp="1"/>
          </p:cNvSpPr>
          <p:nvPr>
            <p:ph type="ftr" sz="quarter" idx="14"/>
          </p:nvPr>
        </p:nvSpPr>
        <p:spPr>
          <a:xfrm>
            <a:off x="274704" y="6231471"/>
            <a:ext cx="1804987" cy="371475"/>
          </a:xfrm>
        </p:spPr>
        <p:txBody>
          <a:bodyPr/>
          <a:lstStyle/>
          <a:p>
            <a:r>
              <a:rPr lang="en-US" smtClean="0">
                <a:solidFill>
                  <a:srgbClr val="FFFFFF">
                    <a:tint val="75000"/>
                  </a:srgbClr>
                </a:solidFill>
              </a:rPr>
              <a:t>Microsoft Confidential</a:t>
            </a:r>
            <a:endParaRPr lang="en-US" dirty="0" smtClean="0">
              <a:solidFill>
                <a:srgbClr val="FFFFFF">
                  <a:tint val="75000"/>
                </a:srgbClr>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7362" y="389332"/>
            <a:ext cx="2079935" cy="704088"/>
          </a:xfrm>
          <a:prstGeom prst="rect">
            <a:avLst/>
          </a:prstGeom>
        </p:spPr>
      </p:pic>
      <p:sp>
        <p:nvSpPr>
          <p:cNvPr id="11" name="Text Placeholder 38"/>
          <p:cNvSpPr>
            <a:spLocks noGrp="1"/>
          </p:cNvSpPr>
          <p:nvPr>
            <p:ph type="body" sz="quarter" idx="24" hasCustomPrompt="1"/>
          </p:nvPr>
        </p:nvSpPr>
        <p:spPr>
          <a:xfrm>
            <a:off x="275747" y="5836903"/>
            <a:ext cx="3351691" cy="369332"/>
          </a:xfrm>
        </p:spPr>
        <p:txBody>
          <a:bodyPr bIns="0" anchor="b"/>
          <a:lstStyle>
            <a:lvl1pPr marL="0" indent="0">
              <a:buNone/>
              <a:defRPr sz="2000" baseline="0">
                <a:solidFill>
                  <a:schemeClr val="bg2">
                    <a:lumMod val="40000"/>
                    <a:lumOff val="60000"/>
                  </a:schemeClr>
                </a:solidFill>
              </a:defRPr>
            </a:lvl1pPr>
          </a:lstStyle>
          <a:p>
            <a:pPr lvl="0"/>
            <a:r>
              <a:rPr lang="en-US" dirty="0" smtClean="0"/>
              <a:t>Presentation Date</a:t>
            </a:r>
            <a:endParaRPr lang="en-US" dirty="0"/>
          </a:p>
        </p:txBody>
      </p:sp>
    </p:spTree>
    <p:extLst>
      <p:ext uri="{BB962C8B-B14F-4D97-AF65-F5344CB8AC3E}">
        <p14:creationId xmlns:p14="http://schemas.microsoft.com/office/powerpoint/2010/main" val="154720713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Date Placeholder 2"/>
          <p:cNvSpPr>
            <a:spLocks noGrp="1"/>
          </p:cNvSpPr>
          <p:nvPr>
            <p:ph type="dt" sz="half" idx="10"/>
          </p:nvPr>
        </p:nvSpPr>
        <p:spPr/>
        <p:txBody>
          <a:bodyPr/>
          <a:lstStyle>
            <a:lvl1pPr>
              <a:defRPr>
                <a:solidFill>
                  <a:schemeClr val="bg2">
                    <a:lumMod val="40000"/>
                    <a:lumOff val="60000"/>
                  </a:schemeClr>
                </a:solidFill>
              </a:defRPr>
            </a:lvl1pPr>
          </a:lstStyle>
          <a:p>
            <a:fld id="{6F87C8DF-A29B-444F-AC30-6D2947C5E82B}" type="datetime1">
              <a:rPr lang="en-US" smtClean="0"/>
              <a:pPr/>
              <a:t>10/11/2014</a:t>
            </a:fld>
            <a:endParaRPr lang="en-US"/>
          </a:p>
        </p:txBody>
      </p:sp>
      <p:sp>
        <p:nvSpPr>
          <p:cNvPr id="4" name="Footer Placeholder 3"/>
          <p:cNvSpPr>
            <a:spLocks noGrp="1"/>
          </p:cNvSpPr>
          <p:nvPr>
            <p:ph type="ftr" sz="quarter" idx="11"/>
          </p:nvPr>
        </p:nvSpPr>
        <p:spPr/>
        <p:txBody>
          <a:bodyPr/>
          <a:lstStyle>
            <a:lvl1pPr>
              <a:defRPr>
                <a:solidFill>
                  <a:schemeClr val="bg2">
                    <a:lumMod val="40000"/>
                    <a:lumOff val="60000"/>
                  </a:schemeClr>
                </a:solidFill>
              </a:defRPr>
            </a:lvl1pPr>
          </a:lstStyle>
          <a:p>
            <a:r>
              <a:rPr lang="en-US" smtClean="0"/>
              <a:t>Microsoft Confidential</a:t>
            </a:r>
            <a:endParaRPr lang="en-US" dirty="0" smtClean="0"/>
          </a:p>
        </p:txBody>
      </p:sp>
      <p:sp>
        <p:nvSpPr>
          <p:cNvPr id="5" name="Slide Number Placeholder 4"/>
          <p:cNvSpPr>
            <a:spLocks noGrp="1"/>
          </p:cNvSpPr>
          <p:nvPr>
            <p:ph type="sldNum" sz="quarter" idx="12"/>
          </p:nvPr>
        </p:nvSpPr>
        <p:spPr/>
        <p:txBody>
          <a:bodyPr/>
          <a:lstStyle>
            <a:lvl1pPr>
              <a:defRPr>
                <a:solidFill>
                  <a:schemeClr val="bg2">
                    <a:lumMod val="40000"/>
                    <a:lumOff val="60000"/>
                  </a:schemeClr>
                </a:solidFill>
              </a:defRPr>
            </a:lvl1pPr>
          </a:lstStyle>
          <a:p>
            <a:fld id="{2775DF8E-1151-4C45-8C93-3AB060627CA9}"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424" y="6372723"/>
            <a:ext cx="1387410" cy="469659"/>
          </a:xfrm>
          <a:prstGeom prst="rect">
            <a:avLst/>
          </a:prstGeom>
        </p:spPr>
      </p:pic>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Slide - Phone 1">
    <p:bg>
      <p:bgRef idx="1001">
        <a:schemeClr val="bg2"/>
      </p:bgRef>
    </p:bg>
    <p:spTree>
      <p:nvGrpSpPr>
        <p:cNvPr id="1" name=""/>
        <p:cNvGrpSpPr/>
        <p:nvPr/>
      </p:nvGrpSpPr>
      <p:grpSpPr>
        <a:xfrm>
          <a:off x="0" y="0"/>
          <a:ext cx="0" cy="0"/>
          <a:chOff x="0" y="0"/>
          <a:chExt cx="0" cy="0"/>
        </a:xfrm>
      </p:grpSpPr>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13769" t="13124" r="17497" b="30293"/>
          <a:stretch/>
        </p:blipFill>
        <p:spPr>
          <a:xfrm>
            <a:off x="7150123" y="0"/>
            <a:ext cx="5316515" cy="7002462"/>
          </a:xfrm>
          <a:prstGeom prst="rect">
            <a:avLst/>
          </a:prstGeom>
        </p:spPr>
      </p:pic>
      <p:sp>
        <p:nvSpPr>
          <p:cNvPr id="14" name="Rectangle 13"/>
          <p:cNvSpPr/>
          <p:nvPr userDrawn="1"/>
        </p:nvSpPr>
        <p:spPr>
          <a:xfrm>
            <a:off x="10078568" y="6502137"/>
            <a:ext cx="2197665" cy="4845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a:solidFill>
                <a:srgbClr val="D2D2D2"/>
              </a:solidFill>
            </a:endParaRPr>
          </a:p>
        </p:txBody>
      </p:sp>
      <p:sp>
        <p:nvSpPr>
          <p:cNvPr id="5" name="Text Placeholder 4"/>
          <p:cNvSpPr>
            <a:spLocks noGrp="1"/>
          </p:cNvSpPr>
          <p:nvPr>
            <p:ph type="body" sz="quarter" idx="12" hasCustomPrompt="1"/>
          </p:nvPr>
        </p:nvSpPr>
        <p:spPr>
          <a:xfrm>
            <a:off x="270887" y="3949730"/>
            <a:ext cx="6399213" cy="1830388"/>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6705534" cy="1837298"/>
          </a:xfrm>
          <a:noFill/>
        </p:spPr>
        <p:txBody>
          <a:bodyPr lIns="146304" tIns="91440" rIns="146304" bIns="91440" anchor="t" anchorCtr="0"/>
          <a:lstStyle>
            <a:lvl1pPr>
              <a:defRPr sz="47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5974397" y="6288274"/>
            <a:ext cx="1005840" cy="195077"/>
          </a:xfrm>
          <a:prstGeom prst="rect">
            <a:avLst/>
          </a:prstGeom>
        </p:spPr>
      </p:pic>
      <p:sp>
        <p:nvSpPr>
          <p:cNvPr id="10" name="Picture Placeholder 9"/>
          <p:cNvSpPr>
            <a:spLocks noGrp="1"/>
          </p:cNvSpPr>
          <p:nvPr>
            <p:ph type="pic" sz="quarter" idx="19" hasCustomPrompt="1"/>
          </p:nvPr>
        </p:nvSpPr>
        <p:spPr>
          <a:xfrm>
            <a:off x="7716838" y="1783429"/>
            <a:ext cx="2197662" cy="2186437"/>
          </a:xfrm>
          <a:solidFill>
            <a:schemeClr val="bg1">
              <a:lumMod val="60000"/>
              <a:lumOff val="40000"/>
            </a:schemeClr>
          </a:solidFill>
        </p:spPr>
        <p:txBody>
          <a:bodyPr anchor="ctr" anchorCtr="0">
            <a:normAutofit/>
          </a:bodyPr>
          <a:lstStyle>
            <a:lvl1pPr marL="0" indent="0" algn="ctr">
              <a:lnSpc>
                <a:spcPct val="100000"/>
              </a:lnSpc>
              <a:buNone/>
              <a:defRPr sz="1399"/>
            </a:lvl1pPr>
          </a:lstStyle>
          <a:p>
            <a:r>
              <a:rPr lang="en-US" dirty="0" smtClean="0"/>
              <a:t>Click to place </a:t>
            </a:r>
            <a:br>
              <a:rPr lang="en-US" dirty="0" smtClean="0"/>
            </a:br>
            <a:r>
              <a:rPr lang="en-US" dirty="0" smtClean="0"/>
              <a:t>personal photo</a:t>
            </a:r>
            <a:endParaRPr lang="en-US" dirty="0"/>
          </a:p>
        </p:txBody>
      </p:sp>
      <p:sp>
        <p:nvSpPr>
          <p:cNvPr id="11" name="Rectangle 10"/>
          <p:cNvSpPr/>
          <p:nvPr userDrawn="1"/>
        </p:nvSpPr>
        <p:spPr>
          <a:xfrm>
            <a:off x="10079797" y="2965197"/>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a:solidFill>
                <a:srgbClr val="D2D2D2"/>
              </a:solidFill>
            </a:endParaRPr>
          </a:p>
        </p:txBody>
      </p:sp>
      <p:sp>
        <p:nvSpPr>
          <p:cNvPr id="12" name="Rectangle 11"/>
          <p:cNvSpPr/>
          <p:nvPr userDrawn="1"/>
        </p:nvSpPr>
        <p:spPr>
          <a:xfrm>
            <a:off x="11259434" y="2965197"/>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a:solidFill>
                <a:srgbClr val="D2D2D2"/>
              </a:solidFill>
            </a:endParaRPr>
          </a:p>
        </p:txBody>
      </p:sp>
      <p:sp>
        <p:nvSpPr>
          <p:cNvPr id="15" name="Rectangle 14"/>
          <p:cNvSpPr/>
          <p:nvPr userDrawn="1"/>
        </p:nvSpPr>
        <p:spPr>
          <a:xfrm>
            <a:off x="7716837" y="6502137"/>
            <a:ext cx="2197665" cy="4845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a:solidFill>
                <a:srgbClr val="D2D2D2"/>
              </a:solidFill>
            </a:endParaRPr>
          </a:p>
        </p:txBody>
      </p:sp>
      <p:sp>
        <p:nvSpPr>
          <p:cNvPr id="18" name="Rectangle 17"/>
          <p:cNvSpPr/>
          <p:nvPr userDrawn="1"/>
        </p:nvSpPr>
        <p:spPr>
          <a:xfrm>
            <a:off x="7716837" y="601662"/>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a:solidFill>
                <a:srgbClr val="D2D2D2"/>
              </a:solidFill>
            </a:endParaRPr>
          </a:p>
        </p:txBody>
      </p:sp>
      <p:sp>
        <p:nvSpPr>
          <p:cNvPr id="19" name="Rectangle 18"/>
          <p:cNvSpPr/>
          <p:nvPr userDrawn="1"/>
        </p:nvSpPr>
        <p:spPr>
          <a:xfrm>
            <a:off x="8897703" y="601662"/>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a:solidFill>
                <a:srgbClr val="D2D2D2"/>
              </a:solidFill>
            </a:endParaRPr>
          </a:p>
        </p:txBody>
      </p:sp>
      <p:sp>
        <p:nvSpPr>
          <p:cNvPr id="22" name="Freeform 12"/>
          <p:cNvSpPr>
            <a:spLocks noChangeAspect="1"/>
          </p:cNvSpPr>
          <p:nvPr userDrawn="1"/>
        </p:nvSpPr>
        <p:spPr bwMode="black">
          <a:xfrm>
            <a:off x="8044657" y="888481"/>
            <a:ext cx="371736" cy="516400"/>
          </a:xfrm>
          <a:custGeom>
            <a:avLst/>
            <a:gdLst>
              <a:gd name="T0" fmla="*/ 642 w 811"/>
              <a:gd name="T1" fmla="*/ 692 h 1128"/>
              <a:gd name="T2" fmla="*/ 499 w 811"/>
              <a:gd name="T3" fmla="*/ 758 h 1128"/>
              <a:gd name="T4" fmla="*/ 465 w 811"/>
              <a:gd name="T5" fmla="*/ 735 h 1128"/>
              <a:gd name="T6" fmla="*/ 301 w 811"/>
              <a:gd name="T7" fmla="*/ 382 h 1128"/>
              <a:gd name="T8" fmla="*/ 305 w 811"/>
              <a:gd name="T9" fmla="*/ 341 h 1128"/>
              <a:gd name="T10" fmla="*/ 459 w 811"/>
              <a:gd name="T11" fmla="*/ 269 h 1128"/>
              <a:gd name="T12" fmla="*/ 474 w 811"/>
              <a:gd name="T13" fmla="*/ 232 h 1128"/>
              <a:gd name="T14" fmla="*/ 378 w 811"/>
              <a:gd name="T15" fmla="*/ 19 h 1128"/>
              <a:gd name="T16" fmla="*/ 341 w 811"/>
              <a:gd name="T17" fmla="*/ 0 h 1128"/>
              <a:gd name="T18" fmla="*/ 236 w 811"/>
              <a:gd name="T19" fmla="*/ 28 h 1128"/>
              <a:gd name="T20" fmla="*/ 192 w 811"/>
              <a:gd name="T21" fmla="*/ 49 h 1128"/>
              <a:gd name="T22" fmla="*/ 117 w 811"/>
              <a:gd name="T23" fmla="*/ 543 h 1128"/>
              <a:gd name="T24" fmla="*/ 313 w 811"/>
              <a:gd name="T25" fmla="*/ 932 h 1128"/>
              <a:gd name="T26" fmla="*/ 686 w 811"/>
              <a:gd name="T27" fmla="*/ 1060 h 1128"/>
              <a:gd name="T28" fmla="*/ 730 w 811"/>
              <a:gd name="T29" fmla="*/ 1039 h 1128"/>
              <a:gd name="T30" fmla="*/ 789 w 811"/>
              <a:gd name="T31" fmla="*/ 999 h 1128"/>
              <a:gd name="T32" fmla="*/ 796 w 811"/>
              <a:gd name="T33" fmla="*/ 944 h 1128"/>
              <a:gd name="T34" fmla="*/ 689 w 811"/>
              <a:gd name="T35" fmla="*/ 708 h 1128"/>
              <a:gd name="T36" fmla="*/ 642 w 811"/>
              <a:gd name="T37" fmla="*/ 69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1" h="1128">
                <a:moveTo>
                  <a:pt x="642" y="692"/>
                </a:moveTo>
                <a:cubicBezTo>
                  <a:pt x="616" y="704"/>
                  <a:pt x="499" y="758"/>
                  <a:pt x="499" y="758"/>
                </a:cubicBezTo>
                <a:cubicBezTo>
                  <a:pt x="488" y="763"/>
                  <a:pt x="473" y="753"/>
                  <a:pt x="465" y="735"/>
                </a:cubicBezTo>
                <a:cubicBezTo>
                  <a:pt x="301" y="382"/>
                  <a:pt x="301" y="382"/>
                  <a:pt x="301" y="382"/>
                </a:cubicBezTo>
                <a:cubicBezTo>
                  <a:pt x="292" y="364"/>
                  <a:pt x="294" y="346"/>
                  <a:pt x="305" y="341"/>
                </a:cubicBezTo>
                <a:cubicBezTo>
                  <a:pt x="305" y="341"/>
                  <a:pt x="441" y="279"/>
                  <a:pt x="459" y="269"/>
                </a:cubicBezTo>
                <a:cubicBezTo>
                  <a:pt x="470" y="264"/>
                  <a:pt x="483" y="251"/>
                  <a:pt x="474" y="232"/>
                </a:cubicBezTo>
                <a:cubicBezTo>
                  <a:pt x="452" y="180"/>
                  <a:pt x="385" y="29"/>
                  <a:pt x="378" y="19"/>
                </a:cubicBezTo>
                <a:cubicBezTo>
                  <a:pt x="369" y="8"/>
                  <a:pt x="363" y="0"/>
                  <a:pt x="341" y="0"/>
                </a:cubicBezTo>
                <a:cubicBezTo>
                  <a:pt x="306" y="0"/>
                  <a:pt x="269" y="13"/>
                  <a:pt x="236" y="28"/>
                </a:cubicBezTo>
                <a:cubicBezTo>
                  <a:pt x="192" y="49"/>
                  <a:pt x="192" y="49"/>
                  <a:pt x="192" y="49"/>
                </a:cubicBezTo>
                <a:cubicBezTo>
                  <a:pt x="0" y="158"/>
                  <a:pt x="62" y="427"/>
                  <a:pt x="117" y="543"/>
                </a:cubicBezTo>
                <a:cubicBezTo>
                  <a:pt x="173" y="662"/>
                  <a:pt x="313" y="932"/>
                  <a:pt x="313" y="932"/>
                </a:cubicBezTo>
                <a:cubicBezTo>
                  <a:pt x="381" y="1070"/>
                  <a:pt x="547" y="1128"/>
                  <a:pt x="686" y="1060"/>
                </a:cubicBezTo>
                <a:cubicBezTo>
                  <a:pt x="730" y="1039"/>
                  <a:pt x="730" y="1039"/>
                  <a:pt x="730" y="1039"/>
                </a:cubicBezTo>
                <a:cubicBezTo>
                  <a:pt x="756" y="1026"/>
                  <a:pt x="769" y="1018"/>
                  <a:pt x="789" y="999"/>
                </a:cubicBezTo>
                <a:cubicBezTo>
                  <a:pt x="795" y="994"/>
                  <a:pt x="811" y="977"/>
                  <a:pt x="796" y="944"/>
                </a:cubicBezTo>
                <a:cubicBezTo>
                  <a:pt x="767" y="880"/>
                  <a:pt x="698" y="726"/>
                  <a:pt x="689" y="708"/>
                </a:cubicBezTo>
                <a:cubicBezTo>
                  <a:pt x="680" y="693"/>
                  <a:pt x="661" y="684"/>
                  <a:pt x="642" y="692"/>
                </a:cubicBezTo>
                <a:close/>
              </a:path>
            </a:pathLst>
          </a:custGeom>
          <a:solidFill>
            <a:srgbClr val="FFFFFF"/>
          </a:solidFill>
          <a:ln>
            <a:noFill/>
          </a:ln>
          <a:extLst/>
        </p:spPr>
        <p:txBody>
          <a:bodyPr vert="horz" wrap="square" lIns="82293" tIns="41147" rIns="82293" bIns="41147" numCol="1" anchor="t" anchorCtr="0" compatLnSpc="1">
            <a:prstTxWarp prst="textNoShape">
              <a:avLst/>
            </a:prstTxWarp>
          </a:bodyPr>
          <a:lstStyle/>
          <a:p>
            <a:pPr defTabSz="932563"/>
            <a:endParaRPr lang="en-US" sz="1599">
              <a:solidFill>
                <a:srgbClr val="FFFFFF"/>
              </a:solidFill>
            </a:endParaRPr>
          </a:p>
        </p:txBody>
      </p:sp>
      <p:grpSp>
        <p:nvGrpSpPr>
          <p:cNvPr id="2" name="Group 1"/>
          <p:cNvGrpSpPr/>
          <p:nvPr userDrawn="1"/>
        </p:nvGrpSpPr>
        <p:grpSpPr>
          <a:xfrm>
            <a:off x="8995586" y="735926"/>
            <a:ext cx="863642" cy="804552"/>
            <a:chOff x="10162265" y="1919382"/>
            <a:chExt cx="863642" cy="804552"/>
          </a:xfrm>
        </p:grpSpPr>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62265" y="1919382"/>
              <a:ext cx="863642" cy="744891"/>
            </a:xfrm>
            <a:prstGeom prst="rect">
              <a:avLst/>
            </a:prstGeom>
          </p:spPr>
        </p:pic>
        <p:pic>
          <p:nvPicPr>
            <p:cNvPr id="24" name="Picture 23"/>
            <p:cNvPicPr>
              <a:picLocks noChangeAspect="1"/>
            </p:cNvPicPr>
            <p:nvPr userDrawn="1"/>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219710" y="2429998"/>
              <a:ext cx="293936" cy="293936"/>
            </a:xfrm>
            <a:prstGeom prst="rect">
              <a:avLst/>
            </a:prstGeom>
          </p:spPr>
        </p:pic>
      </p:grpSp>
      <p:pic>
        <p:nvPicPr>
          <p:cNvPr id="25" name="Picture 2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60374" y="3207884"/>
            <a:ext cx="607374" cy="563448"/>
          </a:xfrm>
          <a:prstGeom prst="rect">
            <a:avLst/>
          </a:prstGeom>
        </p:spPr>
      </p:pic>
      <p:pic>
        <p:nvPicPr>
          <p:cNvPr id="29" name="Picture 2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71740" y="2875996"/>
            <a:ext cx="1227224" cy="1227224"/>
          </a:xfrm>
          <a:prstGeom prst="rect">
            <a:avLst/>
          </a:prstGeom>
        </p:spPr>
      </p:pic>
      <p:sp>
        <p:nvSpPr>
          <p:cNvPr id="28" name="Text Placeholder 12"/>
          <p:cNvSpPr>
            <a:spLocks noGrp="1"/>
          </p:cNvSpPr>
          <p:nvPr>
            <p:ph type="body" sz="quarter" idx="22" hasCustomPrompt="1"/>
          </p:nvPr>
        </p:nvSpPr>
        <p:spPr>
          <a:xfrm>
            <a:off x="7720023" y="3401891"/>
            <a:ext cx="2197661" cy="576361"/>
          </a:xfrm>
          <a:noFill/>
        </p:spPr>
        <p:txBody>
          <a:bodyPr vert="horz" wrap="square" lIns="155448" tIns="73152" rIns="91440" bIns="73152" rtlCol="0" anchor="ctr" anchorCtr="0">
            <a:noAutofit/>
          </a:bodyPr>
          <a:lstStyle>
            <a:lvl1pPr marL="114278" indent="-114278">
              <a:spcBef>
                <a:spcPts val="0"/>
              </a:spcBef>
              <a:buNone/>
              <a:defRPr lang="en-US" sz="2000" dirty="0">
                <a:solidFill>
                  <a:schemeClr val="tx1"/>
                </a:solidFill>
                <a:latin typeface="+mn-lt"/>
              </a:defRPr>
            </a:lvl1pPr>
          </a:lstStyle>
          <a:p>
            <a:pPr marL="0" lvl="0" indent="0">
              <a:lnSpc>
                <a:spcPct val="100000"/>
              </a:lnSpc>
            </a:pPr>
            <a:r>
              <a:rPr lang="en-US" dirty="0" smtClean="0"/>
              <a:t>Click to edit text</a:t>
            </a:r>
            <a:endParaRPr lang="en-US" dirty="0"/>
          </a:p>
        </p:txBody>
      </p:sp>
      <p:pic>
        <p:nvPicPr>
          <p:cNvPr id="33" name="Picture 3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07362" y="389332"/>
            <a:ext cx="2079935" cy="704088"/>
          </a:xfrm>
          <a:prstGeom prst="rect">
            <a:avLst/>
          </a:prstGeom>
        </p:spPr>
      </p:pic>
      <p:sp>
        <p:nvSpPr>
          <p:cNvPr id="37" name="Picture Placeholder 9"/>
          <p:cNvSpPr>
            <a:spLocks noGrp="1"/>
          </p:cNvSpPr>
          <p:nvPr>
            <p:ph type="pic" sz="quarter" idx="25" hasCustomPrompt="1"/>
          </p:nvPr>
        </p:nvSpPr>
        <p:spPr>
          <a:xfrm>
            <a:off x="10070927" y="600501"/>
            <a:ext cx="2197662" cy="2186437"/>
          </a:xfrm>
          <a:solidFill>
            <a:schemeClr val="bg1">
              <a:lumMod val="60000"/>
              <a:lumOff val="40000"/>
            </a:schemeClr>
          </a:solidFill>
        </p:spPr>
        <p:txBody>
          <a:bodyPr anchor="ctr" anchorCtr="0">
            <a:normAutofit/>
          </a:bodyPr>
          <a:lstStyle>
            <a:lvl1pPr marL="0" indent="0" algn="ctr">
              <a:lnSpc>
                <a:spcPct val="100000"/>
              </a:lnSpc>
              <a:buNone/>
              <a:defRPr sz="1399"/>
            </a:lvl1pPr>
          </a:lstStyle>
          <a:p>
            <a:r>
              <a:rPr lang="en-US" dirty="0" smtClean="0"/>
              <a:t>Click to place </a:t>
            </a:r>
            <a:br>
              <a:rPr lang="en-US" dirty="0" smtClean="0"/>
            </a:br>
            <a:r>
              <a:rPr lang="en-US" dirty="0" smtClean="0"/>
              <a:t>personal photo</a:t>
            </a:r>
            <a:endParaRPr lang="en-US" dirty="0"/>
          </a:p>
        </p:txBody>
      </p:sp>
      <p:sp>
        <p:nvSpPr>
          <p:cNvPr id="38" name="Text Placeholder 12"/>
          <p:cNvSpPr>
            <a:spLocks noGrp="1"/>
          </p:cNvSpPr>
          <p:nvPr>
            <p:ph type="body" sz="quarter" idx="26" hasCustomPrompt="1"/>
          </p:nvPr>
        </p:nvSpPr>
        <p:spPr>
          <a:xfrm>
            <a:off x="10070926" y="612629"/>
            <a:ext cx="2197661" cy="576361"/>
          </a:xfrm>
          <a:solidFill>
            <a:schemeClr val="accent1"/>
          </a:solidFill>
        </p:spPr>
        <p:txBody>
          <a:bodyPr vert="horz" wrap="square" lIns="155448" tIns="73152" rIns="91440" bIns="73152" rtlCol="0" anchor="ctr" anchorCtr="0">
            <a:noAutofit/>
          </a:bodyPr>
          <a:lstStyle>
            <a:lvl1pPr marL="114278" indent="-114278">
              <a:spcBef>
                <a:spcPts val="0"/>
              </a:spcBef>
              <a:buNone/>
              <a:defRPr lang="en-US" sz="2000" dirty="0">
                <a:solidFill>
                  <a:schemeClr val="tx1"/>
                </a:solidFill>
                <a:latin typeface="+mn-lt"/>
              </a:defRPr>
            </a:lvl1pPr>
          </a:lstStyle>
          <a:p>
            <a:pPr marL="0" lvl="0" indent="0">
              <a:lnSpc>
                <a:spcPct val="100000"/>
              </a:lnSpc>
            </a:pPr>
            <a:r>
              <a:rPr lang="en-US" dirty="0" smtClean="0"/>
              <a:t>Click to edit text</a:t>
            </a:r>
            <a:endParaRPr lang="en-US" dirty="0"/>
          </a:p>
        </p:txBody>
      </p:sp>
      <p:sp>
        <p:nvSpPr>
          <p:cNvPr id="26" name="Rectangle 25"/>
          <p:cNvSpPr/>
          <p:nvPr userDrawn="1"/>
        </p:nvSpPr>
        <p:spPr bwMode="auto">
          <a:xfrm>
            <a:off x="7716838" y="4146963"/>
            <a:ext cx="4559395" cy="219020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4" name="Text Placeholder 38"/>
          <p:cNvSpPr>
            <a:spLocks noGrp="1"/>
          </p:cNvSpPr>
          <p:nvPr>
            <p:ph type="body" sz="quarter" idx="24" hasCustomPrompt="1"/>
          </p:nvPr>
        </p:nvSpPr>
        <p:spPr>
          <a:xfrm>
            <a:off x="275747" y="5836903"/>
            <a:ext cx="3351691" cy="369332"/>
          </a:xfrm>
        </p:spPr>
        <p:txBody>
          <a:bodyPr bIns="0" anchor="b"/>
          <a:lstStyle>
            <a:lvl1pPr marL="0" indent="0">
              <a:buNone/>
              <a:defRPr sz="2000" baseline="0">
                <a:solidFill>
                  <a:schemeClr val="bg2">
                    <a:lumMod val="40000"/>
                    <a:lumOff val="60000"/>
                  </a:schemeClr>
                </a:solidFill>
              </a:defRPr>
            </a:lvl1pPr>
          </a:lstStyle>
          <a:p>
            <a:pPr lvl="0"/>
            <a:r>
              <a:rPr lang="en-US" dirty="0" smtClean="0"/>
              <a:t>Presentation Date</a:t>
            </a:r>
            <a:endParaRPr lang="en-US" dirty="0"/>
          </a:p>
        </p:txBody>
      </p:sp>
      <p:sp>
        <p:nvSpPr>
          <p:cNvPr id="40" name="Footer Placeholder 2"/>
          <p:cNvSpPr>
            <a:spLocks noGrp="1"/>
          </p:cNvSpPr>
          <p:nvPr>
            <p:ph type="ftr" sz="quarter" idx="14"/>
          </p:nvPr>
        </p:nvSpPr>
        <p:spPr>
          <a:xfrm>
            <a:off x="274704" y="6231471"/>
            <a:ext cx="1804987" cy="371475"/>
          </a:xfrm>
        </p:spPr>
        <p:txBody>
          <a:bodyPr/>
          <a:lstStyle/>
          <a:p>
            <a:r>
              <a:rPr lang="en-US" smtClean="0">
                <a:solidFill>
                  <a:srgbClr val="FFFFFF">
                    <a:tint val="75000"/>
                  </a:srgbClr>
                </a:solidFill>
              </a:rPr>
              <a:t>Microsoft Confidential</a:t>
            </a:r>
            <a:endParaRPr lang="en-US" dirty="0" smtClean="0">
              <a:solidFill>
                <a:srgbClr val="FFFFFF">
                  <a:tint val="75000"/>
                </a:srgbClr>
              </a:solidFill>
            </a:endParaRPr>
          </a:p>
        </p:txBody>
      </p:sp>
    </p:spTree>
    <p:extLst>
      <p:ext uri="{BB962C8B-B14F-4D97-AF65-F5344CB8AC3E}">
        <p14:creationId xmlns:p14="http://schemas.microsoft.com/office/powerpoint/2010/main" val="109691129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Slide - Phone 2">
    <p:bg>
      <p:bgRef idx="1001">
        <a:schemeClr val="bg2"/>
      </p:bgRef>
    </p:bg>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val="0"/>
              </a:ext>
            </a:extLst>
          </a:blip>
          <a:srcRect l="13769" t="13124" r="17497" b="30293"/>
          <a:stretch/>
        </p:blipFill>
        <p:spPr>
          <a:xfrm>
            <a:off x="7150123" y="0"/>
            <a:ext cx="5316515" cy="7002462"/>
          </a:xfrm>
          <a:prstGeom prst="rect">
            <a:avLst/>
          </a:prstGeom>
        </p:spPr>
      </p:pic>
      <p:sp>
        <p:nvSpPr>
          <p:cNvPr id="5" name="Text Placeholder 4"/>
          <p:cNvSpPr>
            <a:spLocks noGrp="1"/>
          </p:cNvSpPr>
          <p:nvPr>
            <p:ph type="body" sz="quarter" idx="12" hasCustomPrompt="1"/>
          </p:nvPr>
        </p:nvSpPr>
        <p:spPr>
          <a:xfrm>
            <a:off x="270887" y="3949730"/>
            <a:ext cx="6399213" cy="1830388"/>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6705534" cy="1837298"/>
          </a:xfrm>
          <a:noFill/>
        </p:spPr>
        <p:txBody>
          <a:bodyPr lIns="146304" tIns="91440" rIns="146304" bIns="91440" anchor="t" anchorCtr="0"/>
          <a:lstStyle>
            <a:lvl1pPr>
              <a:defRPr sz="47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5974397" y="6288274"/>
            <a:ext cx="1005840" cy="195077"/>
          </a:xfrm>
          <a:prstGeom prst="rect">
            <a:avLst/>
          </a:prstGeom>
        </p:spPr>
      </p:pic>
      <p:sp>
        <p:nvSpPr>
          <p:cNvPr id="10" name="Picture Placeholder 9"/>
          <p:cNvSpPr>
            <a:spLocks noGrp="1"/>
          </p:cNvSpPr>
          <p:nvPr>
            <p:ph type="pic" sz="quarter" idx="19" hasCustomPrompt="1"/>
          </p:nvPr>
        </p:nvSpPr>
        <p:spPr>
          <a:xfrm>
            <a:off x="7716838" y="1783429"/>
            <a:ext cx="2197662" cy="2186437"/>
          </a:xfrm>
          <a:solidFill>
            <a:schemeClr val="bg1">
              <a:lumMod val="60000"/>
              <a:lumOff val="40000"/>
            </a:schemeClr>
          </a:solidFill>
        </p:spPr>
        <p:txBody>
          <a:bodyPr anchor="ctr" anchorCtr="0">
            <a:normAutofit/>
          </a:bodyPr>
          <a:lstStyle>
            <a:lvl1pPr marL="0" indent="0" algn="ctr">
              <a:lnSpc>
                <a:spcPct val="100000"/>
              </a:lnSpc>
              <a:buNone/>
              <a:defRPr sz="1399"/>
            </a:lvl1pPr>
          </a:lstStyle>
          <a:p>
            <a:r>
              <a:rPr lang="en-US" dirty="0" smtClean="0"/>
              <a:t>Click to place </a:t>
            </a:r>
            <a:br>
              <a:rPr lang="en-US" dirty="0" smtClean="0"/>
            </a:br>
            <a:r>
              <a:rPr lang="en-US" dirty="0" smtClean="0"/>
              <a:t>personal photo</a:t>
            </a:r>
            <a:endParaRPr lang="en-US" dirty="0"/>
          </a:p>
        </p:txBody>
      </p:sp>
      <p:sp>
        <p:nvSpPr>
          <p:cNvPr id="11" name="Rectangle 10"/>
          <p:cNvSpPr/>
          <p:nvPr userDrawn="1"/>
        </p:nvSpPr>
        <p:spPr>
          <a:xfrm>
            <a:off x="10079797" y="2965197"/>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a:solidFill>
                <a:srgbClr val="D2D2D2"/>
              </a:solidFill>
            </a:endParaRPr>
          </a:p>
        </p:txBody>
      </p:sp>
      <p:sp>
        <p:nvSpPr>
          <p:cNvPr id="12" name="Rectangle 11"/>
          <p:cNvSpPr/>
          <p:nvPr userDrawn="1"/>
        </p:nvSpPr>
        <p:spPr>
          <a:xfrm>
            <a:off x="11259434" y="2965197"/>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a:solidFill>
                <a:srgbClr val="D2D2D2"/>
              </a:solidFill>
            </a:endParaRPr>
          </a:p>
        </p:txBody>
      </p:sp>
      <p:sp>
        <p:nvSpPr>
          <p:cNvPr id="13" name="Picture Placeholder 9"/>
          <p:cNvSpPr>
            <a:spLocks noGrp="1"/>
          </p:cNvSpPr>
          <p:nvPr>
            <p:ph type="pic" sz="quarter" idx="21" hasCustomPrompt="1"/>
          </p:nvPr>
        </p:nvSpPr>
        <p:spPr>
          <a:xfrm>
            <a:off x="7716838" y="4146963"/>
            <a:ext cx="4559395" cy="2190206"/>
          </a:xfrm>
          <a:solidFill>
            <a:schemeClr val="bg1">
              <a:lumMod val="60000"/>
              <a:lumOff val="40000"/>
            </a:schemeClr>
          </a:solidFill>
        </p:spPr>
        <p:txBody>
          <a:bodyPr anchor="ctr" anchorCtr="0">
            <a:normAutofit/>
          </a:bodyPr>
          <a:lstStyle>
            <a:lvl1pPr marL="0" indent="0" algn="ctr">
              <a:lnSpc>
                <a:spcPct val="100000"/>
              </a:lnSpc>
              <a:buNone/>
              <a:defRPr sz="1399"/>
            </a:lvl1pPr>
          </a:lstStyle>
          <a:p>
            <a:r>
              <a:rPr lang="en-US" dirty="0" smtClean="0"/>
              <a:t>Click to place personal photo</a:t>
            </a:r>
            <a:endParaRPr lang="en-US" dirty="0"/>
          </a:p>
        </p:txBody>
      </p:sp>
      <p:sp>
        <p:nvSpPr>
          <p:cNvPr id="14" name="Rectangle 13"/>
          <p:cNvSpPr/>
          <p:nvPr userDrawn="1"/>
        </p:nvSpPr>
        <p:spPr>
          <a:xfrm>
            <a:off x="10078568" y="6502137"/>
            <a:ext cx="2197665" cy="4845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a:solidFill>
                <a:srgbClr val="D2D2D2"/>
              </a:solidFill>
            </a:endParaRPr>
          </a:p>
        </p:txBody>
      </p:sp>
      <p:sp>
        <p:nvSpPr>
          <p:cNvPr id="15" name="Rectangle 14"/>
          <p:cNvSpPr/>
          <p:nvPr userDrawn="1"/>
        </p:nvSpPr>
        <p:spPr>
          <a:xfrm>
            <a:off x="7716837" y="6502137"/>
            <a:ext cx="2197665" cy="4845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a:solidFill>
                <a:srgbClr val="D2D2D2"/>
              </a:solidFill>
            </a:endParaRPr>
          </a:p>
        </p:txBody>
      </p:sp>
      <p:sp>
        <p:nvSpPr>
          <p:cNvPr id="18" name="Rectangle 17"/>
          <p:cNvSpPr/>
          <p:nvPr userDrawn="1"/>
        </p:nvSpPr>
        <p:spPr>
          <a:xfrm>
            <a:off x="7716837" y="601662"/>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a:solidFill>
                <a:srgbClr val="D2D2D2"/>
              </a:solidFill>
            </a:endParaRPr>
          </a:p>
        </p:txBody>
      </p:sp>
      <p:sp>
        <p:nvSpPr>
          <p:cNvPr id="19" name="Rectangle 18"/>
          <p:cNvSpPr/>
          <p:nvPr userDrawn="1"/>
        </p:nvSpPr>
        <p:spPr>
          <a:xfrm>
            <a:off x="8897703" y="601662"/>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a:solidFill>
                <a:srgbClr val="D2D2D2"/>
              </a:solidFill>
            </a:endParaRPr>
          </a:p>
        </p:txBody>
      </p:sp>
      <p:sp>
        <p:nvSpPr>
          <p:cNvPr id="22" name="Freeform 12"/>
          <p:cNvSpPr>
            <a:spLocks noChangeAspect="1"/>
          </p:cNvSpPr>
          <p:nvPr userDrawn="1"/>
        </p:nvSpPr>
        <p:spPr bwMode="black">
          <a:xfrm>
            <a:off x="8044657" y="888481"/>
            <a:ext cx="371736" cy="516400"/>
          </a:xfrm>
          <a:custGeom>
            <a:avLst/>
            <a:gdLst>
              <a:gd name="T0" fmla="*/ 642 w 811"/>
              <a:gd name="T1" fmla="*/ 692 h 1128"/>
              <a:gd name="T2" fmla="*/ 499 w 811"/>
              <a:gd name="T3" fmla="*/ 758 h 1128"/>
              <a:gd name="T4" fmla="*/ 465 w 811"/>
              <a:gd name="T5" fmla="*/ 735 h 1128"/>
              <a:gd name="T6" fmla="*/ 301 w 811"/>
              <a:gd name="T7" fmla="*/ 382 h 1128"/>
              <a:gd name="T8" fmla="*/ 305 w 811"/>
              <a:gd name="T9" fmla="*/ 341 h 1128"/>
              <a:gd name="T10" fmla="*/ 459 w 811"/>
              <a:gd name="T11" fmla="*/ 269 h 1128"/>
              <a:gd name="T12" fmla="*/ 474 w 811"/>
              <a:gd name="T13" fmla="*/ 232 h 1128"/>
              <a:gd name="T14" fmla="*/ 378 w 811"/>
              <a:gd name="T15" fmla="*/ 19 h 1128"/>
              <a:gd name="T16" fmla="*/ 341 w 811"/>
              <a:gd name="T17" fmla="*/ 0 h 1128"/>
              <a:gd name="T18" fmla="*/ 236 w 811"/>
              <a:gd name="T19" fmla="*/ 28 h 1128"/>
              <a:gd name="T20" fmla="*/ 192 w 811"/>
              <a:gd name="T21" fmla="*/ 49 h 1128"/>
              <a:gd name="T22" fmla="*/ 117 w 811"/>
              <a:gd name="T23" fmla="*/ 543 h 1128"/>
              <a:gd name="T24" fmla="*/ 313 w 811"/>
              <a:gd name="T25" fmla="*/ 932 h 1128"/>
              <a:gd name="T26" fmla="*/ 686 w 811"/>
              <a:gd name="T27" fmla="*/ 1060 h 1128"/>
              <a:gd name="T28" fmla="*/ 730 w 811"/>
              <a:gd name="T29" fmla="*/ 1039 h 1128"/>
              <a:gd name="T30" fmla="*/ 789 w 811"/>
              <a:gd name="T31" fmla="*/ 999 h 1128"/>
              <a:gd name="T32" fmla="*/ 796 w 811"/>
              <a:gd name="T33" fmla="*/ 944 h 1128"/>
              <a:gd name="T34" fmla="*/ 689 w 811"/>
              <a:gd name="T35" fmla="*/ 708 h 1128"/>
              <a:gd name="T36" fmla="*/ 642 w 811"/>
              <a:gd name="T37" fmla="*/ 69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1" h="1128">
                <a:moveTo>
                  <a:pt x="642" y="692"/>
                </a:moveTo>
                <a:cubicBezTo>
                  <a:pt x="616" y="704"/>
                  <a:pt x="499" y="758"/>
                  <a:pt x="499" y="758"/>
                </a:cubicBezTo>
                <a:cubicBezTo>
                  <a:pt x="488" y="763"/>
                  <a:pt x="473" y="753"/>
                  <a:pt x="465" y="735"/>
                </a:cubicBezTo>
                <a:cubicBezTo>
                  <a:pt x="301" y="382"/>
                  <a:pt x="301" y="382"/>
                  <a:pt x="301" y="382"/>
                </a:cubicBezTo>
                <a:cubicBezTo>
                  <a:pt x="292" y="364"/>
                  <a:pt x="294" y="346"/>
                  <a:pt x="305" y="341"/>
                </a:cubicBezTo>
                <a:cubicBezTo>
                  <a:pt x="305" y="341"/>
                  <a:pt x="441" y="279"/>
                  <a:pt x="459" y="269"/>
                </a:cubicBezTo>
                <a:cubicBezTo>
                  <a:pt x="470" y="264"/>
                  <a:pt x="483" y="251"/>
                  <a:pt x="474" y="232"/>
                </a:cubicBezTo>
                <a:cubicBezTo>
                  <a:pt x="452" y="180"/>
                  <a:pt x="385" y="29"/>
                  <a:pt x="378" y="19"/>
                </a:cubicBezTo>
                <a:cubicBezTo>
                  <a:pt x="369" y="8"/>
                  <a:pt x="363" y="0"/>
                  <a:pt x="341" y="0"/>
                </a:cubicBezTo>
                <a:cubicBezTo>
                  <a:pt x="306" y="0"/>
                  <a:pt x="269" y="13"/>
                  <a:pt x="236" y="28"/>
                </a:cubicBezTo>
                <a:cubicBezTo>
                  <a:pt x="192" y="49"/>
                  <a:pt x="192" y="49"/>
                  <a:pt x="192" y="49"/>
                </a:cubicBezTo>
                <a:cubicBezTo>
                  <a:pt x="0" y="158"/>
                  <a:pt x="62" y="427"/>
                  <a:pt x="117" y="543"/>
                </a:cubicBezTo>
                <a:cubicBezTo>
                  <a:pt x="173" y="662"/>
                  <a:pt x="313" y="932"/>
                  <a:pt x="313" y="932"/>
                </a:cubicBezTo>
                <a:cubicBezTo>
                  <a:pt x="381" y="1070"/>
                  <a:pt x="547" y="1128"/>
                  <a:pt x="686" y="1060"/>
                </a:cubicBezTo>
                <a:cubicBezTo>
                  <a:pt x="730" y="1039"/>
                  <a:pt x="730" y="1039"/>
                  <a:pt x="730" y="1039"/>
                </a:cubicBezTo>
                <a:cubicBezTo>
                  <a:pt x="756" y="1026"/>
                  <a:pt x="769" y="1018"/>
                  <a:pt x="789" y="999"/>
                </a:cubicBezTo>
                <a:cubicBezTo>
                  <a:pt x="795" y="994"/>
                  <a:pt x="811" y="977"/>
                  <a:pt x="796" y="944"/>
                </a:cubicBezTo>
                <a:cubicBezTo>
                  <a:pt x="767" y="880"/>
                  <a:pt x="698" y="726"/>
                  <a:pt x="689" y="708"/>
                </a:cubicBezTo>
                <a:cubicBezTo>
                  <a:pt x="680" y="693"/>
                  <a:pt x="661" y="684"/>
                  <a:pt x="642" y="692"/>
                </a:cubicBezTo>
                <a:close/>
              </a:path>
            </a:pathLst>
          </a:custGeom>
          <a:solidFill>
            <a:srgbClr val="FFFFFF"/>
          </a:solidFill>
          <a:ln>
            <a:noFill/>
          </a:ln>
          <a:extLst/>
        </p:spPr>
        <p:txBody>
          <a:bodyPr vert="horz" wrap="square" lIns="82293" tIns="41147" rIns="82293" bIns="41147" numCol="1" anchor="t" anchorCtr="0" compatLnSpc="1">
            <a:prstTxWarp prst="textNoShape">
              <a:avLst/>
            </a:prstTxWarp>
          </a:bodyPr>
          <a:lstStyle/>
          <a:p>
            <a:pPr defTabSz="932563"/>
            <a:endParaRPr lang="en-US" sz="1599">
              <a:solidFill>
                <a:srgbClr val="FFFFFF"/>
              </a:solidFill>
            </a:endParaRPr>
          </a:p>
        </p:txBody>
      </p:sp>
      <p:sp>
        <p:nvSpPr>
          <p:cNvPr id="28" name="Text Placeholder 12"/>
          <p:cNvSpPr>
            <a:spLocks noGrp="1"/>
          </p:cNvSpPr>
          <p:nvPr>
            <p:ph type="body" sz="quarter" idx="22" hasCustomPrompt="1"/>
          </p:nvPr>
        </p:nvSpPr>
        <p:spPr>
          <a:xfrm>
            <a:off x="7720023" y="3401891"/>
            <a:ext cx="2197661" cy="576361"/>
          </a:xfrm>
          <a:noFill/>
        </p:spPr>
        <p:txBody>
          <a:bodyPr vert="horz" wrap="square" lIns="155448" tIns="73152" rIns="91440" bIns="73152" rtlCol="0" anchor="ctr" anchorCtr="0">
            <a:noAutofit/>
          </a:bodyPr>
          <a:lstStyle>
            <a:lvl1pPr marL="114278" indent="-114278">
              <a:spcBef>
                <a:spcPts val="0"/>
              </a:spcBef>
              <a:buNone/>
              <a:defRPr lang="en-US" sz="2000" dirty="0">
                <a:solidFill>
                  <a:schemeClr val="tx1"/>
                </a:solidFill>
                <a:latin typeface="+mn-lt"/>
              </a:defRPr>
            </a:lvl1pPr>
          </a:lstStyle>
          <a:p>
            <a:pPr marL="0" lvl="0" indent="0">
              <a:lnSpc>
                <a:spcPct val="100000"/>
              </a:lnSpc>
            </a:pPr>
            <a:r>
              <a:rPr lang="en-US" dirty="0" smtClean="0"/>
              <a:t>Click to edit text</a:t>
            </a:r>
            <a:endParaRPr lang="en-US" dirty="0"/>
          </a:p>
        </p:txBody>
      </p:sp>
      <p:pic>
        <p:nvPicPr>
          <p:cNvPr id="33" name="Picture 3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362" y="389332"/>
            <a:ext cx="2079935" cy="704088"/>
          </a:xfrm>
          <a:prstGeom prst="rect">
            <a:avLst/>
          </a:prstGeom>
        </p:spPr>
      </p:pic>
      <p:sp>
        <p:nvSpPr>
          <p:cNvPr id="37" name="Picture Placeholder 9"/>
          <p:cNvSpPr>
            <a:spLocks noGrp="1"/>
          </p:cNvSpPr>
          <p:nvPr>
            <p:ph type="pic" sz="quarter" idx="25" hasCustomPrompt="1"/>
          </p:nvPr>
        </p:nvSpPr>
        <p:spPr>
          <a:xfrm>
            <a:off x="10070927" y="600501"/>
            <a:ext cx="2197662" cy="2186437"/>
          </a:xfrm>
          <a:solidFill>
            <a:schemeClr val="bg1">
              <a:lumMod val="60000"/>
              <a:lumOff val="40000"/>
            </a:schemeClr>
          </a:solidFill>
        </p:spPr>
        <p:txBody>
          <a:bodyPr anchor="ctr" anchorCtr="0">
            <a:normAutofit/>
          </a:bodyPr>
          <a:lstStyle>
            <a:lvl1pPr marL="0" indent="0" algn="ctr">
              <a:lnSpc>
                <a:spcPct val="100000"/>
              </a:lnSpc>
              <a:buNone/>
              <a:defRPr sz="1399"/>
            </a:lvl1pPr>
          </a:lstStyle>
          <a:p>
            <a:r>
              <a:rPr lang="en-US" dirty="0" smtClean="0"/>
              <a:t>Click to place </a:t>
            </a:r>
            <a:br>
              <a:rPr lang="en-US" dirty="0" smtClean="0"/>
            </a:br>
            <a:r>
              <a:rPr lang="en-US" dirty="0" smtClean="0"/>
              <a:t>personal photo</a:t>
            </a:r>
            <a:endParaRPr lang="en-US" dirty="0"/>
          </a:p>
        </p:txBody>
      </p:sp>
      <p:sp>
        <p:nvSpPr>
          <p:cNvPr id="38" name="Text Placeholder 12"/>
          <p:cNvSpPr>
            <a:spLocks noGrp="1"/>
          </p:cNvSpPr>
          <p:nvPr>
            <p:ph type="body" sz="quarter" idx="26" hasCustomPrompt="1"/>
          </p:nvPr>
        </p:nvSpPr>
        <p:spPr>
          <a:xfrm>
            <a:off x="10070926" y="612629"/>
            <a:ext cx="2197661" cy="576361"/>
          </a:xfrm>
          <a:solidFill>
            <a:schemeClr val="accent1"/>
          </a:solidFill>
        </p:spPr>
        <p:txBody>
          <a:bodyPr vert="horz" wrap="square" lIns="155448" tIns="73152" rIns="91440" bIns="73152" rtlCol="0" anchor="ctr" anchorCtr="0">
            <a:noAutofit/>
          </a:bodyPr>
          <a:lstStyle>
            <a:lvl1pPr marL="114278" indent="-114278">
              <a:spcBef>
                <a:spcPts val="0"/>
              </a:spcBef>
              <a:buNone/>
              <a:defRPr lang="en-US" sz="2000" dirty="0">
                <a:solidFill>
                  <a:schemeClr val="tx1"/>
                </a:solidFill>
                <a:latin typeface="+mn-lt"/>
              </a:defRPr>
            </a:lvl1pPr>
          </a:lstStyle>
          <a:p>
            <a:pPr marL="0" lvl="0" indent="0">
              <a:lnSpc>
                <a:spcPct val="100000"/>
              </a:lnSpc>
            </a:pPr>
            <a:r>
              <a:rPr lang="en-US" dirty="0" smtClean="0"/>
              <a:t>Click to edit text</a:t>
            </a:r>
            <a:endParaRPr lang="en-US" dirty="0"/>
          </a:p>
        </p:txBody>
      </p:sp>
      <p:sp>
        <p:nvSpPr>
          <p:cNvPr id="24" name="Text Placeholder 38"/>
          <p:cNvSpPr>
            <a:spLocks noGrp="1"/>
          </p:cNvSpPr>
          <p:nvPr>
            <p:ph type="body" sz="quarter" idx="24" hasCustomPrompt="1"/>
          </p:nvPr>
        </p:nvSpPr>
        <p:spPr>
          <a:xfrm>
            <a:off x="275747" y="5836903"/>
            <a:ext cx="3351691" cy="369332"/>
          </a:xfrm>
        </p:spPr>
        <p:txBody>
          <a:bodyPr bIns="0" anchor="b"/>
          <a:lstStyle>
            <a:lvl1pPr marL="0" indent="0">
              <a:buNone/>
              <a:defRPr sz="2000" baseline="0">
                <a:solidFill>
                  <a:schemeClr val="bg2">
                    <a:lumMod val="40000"/>
                    <a:lumOff val="60000"/>
                  </a:schemeClr>
                </a:solidFill>
              </a:defRPr>
            </a:lvl1pPr>
          </a:lstStyle>
          <a:p>
            <a:pPr lvl="0"/>
            <a:r>
              <a:rPr lang="en-US" dirty="0" smtClean="0"/>
              <a:t>Presentation Date</a:t>
            </a:r>
            <a:endParaRPr lang="en-US" dirty="0"/>
          </a:p>
        </p:txBody>
      </p:sp>
      <p:sp>
        <p:nvSpPr>
          <p:cNvPr id="26" name="Footer Placeholder 2"/>
          <p:cNvSpPr>
            <a:spLocks noGrp="1"/>
          </p:cNvSpPr>
          <p:nvPr>
            <p:ph type="ftr" sz="quarter" idx="14"/>
          </p:nvPr>
        </p:nvSpPr>
        <p:spPr>
          <a:xfrm>
            <a:off x="274704" y="6231471"/>
            <a:ext cx="1804987" cy="371475"/>
          </a:xfrm>
        </p:spPr>
        <p:txBody>
          <a:bodyPr/>
          <a:lstStyle/>
          <a:p>
            <a:r>
              <a:rPr lang="en-US" smtClean="0">
                <a:solidFill>
                  <a:srgbClr val="FFFFFF">
                    <a:tint val="75000"/>
                  </a:srgbClr>
                </a:solidFill>
              </a:rPr>
              <a:t>Microsoft Confidential</a:t>
            </a:r>
            <a:endParaRPr lang="en-US" dirty="0" smtClean="0">
              <a:solidFill>
                <a:srgbClr val="FFFFFF">
                  <a:tint val="75000"/>
                </a:srgbClr>
              </a:solidFill>
            </a:endParaRPr>
          </a:p>
        </p:txBody>
      </p:sp>
    </p:spTree>
    <p:extLst>
      <p:ext uri="{BB962C8B-B14F-4D97-AF65-F5344CB8AC3E}">
        <p14:creationId xmlns:p14="http://schemas.microsoft.com/office/powerpoint/2010/main" val="355906852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Slide - Phone 3">
    <p:bg>
      <p:bgRef idx="1001">
        <a:schemeClr val="bg2"/>
      </p:bgRef>
    </p:bg>
    <p:spTree>
      <p:nvGrpSpPr>
        <p:cNvPr id="1" name=""/>
        <p:cNvGrpSpPr/>
        <p:nvPr/>
      </p:nvGrpSpPr>
      <p:grpSpPr>
        <a:xfrm>
          <a:off x="0" y="0"/>
          <a:ext cx="0" cy="0"/>
          <a:chOff x="0" y="0"/>
          <a:chExt cx="0" cy="0"/>
        </a:xfrm>
      </p:grpSpPr>
      <p:pic>
        <p:nvPicPr>
          <p:cNvPr id="30" name="Picture 29"/>
          <p:cNvPicPr>
            <a:picLocks noChangeAspect="1"/>
          </p:cNvPicPr>
          <p:nvPr userDrawn="1"/>
        </p:nvPicPr>
        <p:blipFill rotWithShape="1">
          <a:blip r:embed="rId2" cstate="print">
            <a:extLst>
              <a:ext uri="{28A0092B-C50C-407E-A947-70E740481C1C}">
                <a14:useLocalDpi xmlns:a14="http://schemas.microsoft.com/office/drawing/2010/main" val="0"/>
              </a:ext>
            </a:extLst>
          </a:blip>
          <a:srcRect l="13769" t="13124" r="17497" b="30293"/>
          <a:stretch/>
        </p:blipFill>
        <p:spPr>
          <a:xfrm>
            <a:off x="7150123" y="0"/>
            <a:ext cx="5316515" cy="7002462"/>
          </a:xfrm>
          <a:prstGeom prst="rect">
            <a:avLst/>
          </a:prstGeom>
        </p:spPr>
      </p:pic>
      <p:sp>
        <p:nvSpPr>
          <p:cNvPr id="55" name="Picture Placeholder 9"/>
          <p:cNvSpPr>
            <a:spLocks noGrp="1"/>
          </p:cNvSpPr>
          <p:nvPr>
            <p:ph type="pic" sz="quarter" idx="19" hasCustomPrompt="1"/>
          </p:nvPr>
        </p:nvSpPr>
        <p:spPr>
          <a:xfrm>
            <a:off x="9319355" y="595876"/>
            <a:ext cx="1371600" cy="1371600"/>
          </a:xfrm>
          <a:solidFill>
            <a:schemeClr val="bg1">
              <a:lumMod val="60000"/>
              <a:lumOff val="40000"/>
            </a:schemeClr>
          </a:solidFill>
        </p:spPr>
        <p:txBody>
          <a:bodyPr anchor="ctr" anchorCtr="0">
            <a:normAutofit/>
          </a:bodyPr>
          <a:lstStyle>
            <a:lvl1pPr marL="0" indent="0" algn="ctr">
              <a:lnSpc>
                <a:spcPct val="100000"/>
              </a:lnSpc>
              <a:buNone/>
              <a:defRPr sz="1399"/>
            </a:lvl1pPr>
          </a:lstStyle>
          <a:p>
            <a:r>
              <a:rPr lang="en-US" dirty="0" smtClean="0"/>
              <a:t>Click to place </a:t>
            </a:r>
            <a:br>
              <a:rPr lang="en-US" dirty="0" smtClean="0"/>
            </a:br>
            <a:r>
              <a:rPr lang="en-US" dirty="0" smtClean="0"/>
              <a:t>personal photo or app</a:t>
            </a:r>
            <a:endParaRPr lang="en-US" dirty="0"/>
          </a:p>
        </p:txBody>
      </p:sp>
      <p:sp>
        <p:nvSpPr>
          <p:cNvPr id="57" name="Picture Placeholder 9"/>
          <p:cNvSpPr>
            <a:spLocks noGrp="1"/>
          </p:cNvSpPr>
          <p:nvPr>
            <p:ph type="pic" sz="quarter" idx="25" hasCustomPrompt="1"/>
          </p:nvPr>
        </p:nvSpPr>
        <p:spPr>
          <a:xfrm>
            <a:off x="10835956" y="595876"/>
            <a:ext cx="1371600" cy="1371600"/>
          </a:xfrm>
          <a:solidFill>
            <a:schemeClr val="bg1">
              <a:lumMod val="60000"/>
              <a:lumOff val="40000"/>
            </a:schemeClr>
          </a:solidFill>
        </p:spPr>
        <p:txBody>
          <a:bodyPr anchor="ctr" anchorCtr="0">
            <a:normAutofit/>
          </a:bodyPr>
          <a:lstStyle>
            <a:lvl1pPr marL="0" indent="0" algn="ctr">
              <a:lnSpc>
                <a:spcPct val="100000"/>
              </a:lnSpc>
              <a:buNone/>
              <a:defRPr sz="1399"/>
            </a:lvl1pPr>
          </a:lstStyle>
          <a:p>
            <a:r>
              <a:rPr lang="en-US" dirty="0" smtClean="0"/>
              <a:t>Click to place </a:t>
            </a:r>
            <a:br>
              <a:rPr lang="en-US" dirty="0" smtClean="0"/>
            </a:br>
            <a:r>
              <a:rPr lang="en-US" dirty="0" smtClean="0"/>
              <a:t>personal photo</a:t>
            </a:r>
            <a:endParaRPr lang="en-US" dirty="0"/>
          </a:p>
        </p:txBody>
      </p:sp>
      <p:sp>
        <p:nvSpPr>
          <p:cNvPr id="5" name="Text Placeholder 4"/>
          <p:cNvSpPr>
            <a:spLocks noGrp="1"/>
          </p:cNvSpPr>
          <p:nvPr>
            <p:ph type="body" sz="quarter" idx="12" hasCustomPrompt="1"/>
          </p:nvPr>
        </p:nvSpPr>
        <p:spPr>
          <a:xfrm>
            <a:off x="270887" y="3949730"/>
            <a:ext cx="6399213" cy="1830388"/>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6705534" cy="1837298"/>
          </a:xfrm>
          <a:noFill/>
        </p:spPr>
        <p:txBody>
          <a:bodyPr lIns="146304" tIns="91440" rIns="146304" bIns="91440" anchor="t" anchorCtr="0"/>
          <a:lstStyle>
            <a:lvl1pPr>
              <a:defRPr sz="47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5974397" y="6288274"/>
            <a:ext cx="1005840" cy="195077"/>
          </a:xfrm>
          <a:prstGeom prst="rect">
            <a:avLst/>
          </a:prstGeom>
        </p:spPr>
      </p:pic>
      <p:pic>
        <p:nvPicPr>
          <p:cNvPr id="33" name="Picture 3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362" y="389332"/>
            <a:ext cx="2079935" cy="704088"/>
          </a:xfrm>
          <a:prstGeom prst="rect">
            <a:avLst/>
          </a:prstGeom>
        </p:spPr>
      </p:pic>
      <p:sp>
        <p:nvSpPr>
          <p:cNvPr id="34" name="Rectangle 33"/>
          <p:cNvSpPr/>
          <p:nvPr userDrawn="1"/>
        </p:nvSpPr>
        <p:spPr>
          <a:xfrm>
            <a:off x="8531938" y="595876"/>
            <a:ext cx="64008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a:solidFill>
                <a:srgbClr val="D2D2D2"/>
              </a:solidFill>
            </a:endParaRPr>
          </a:p>
        </p:txBody>
      </p:sp>
      <p:sp>
        <p:nvSpPr>
          <p:cNvPr id="35" name="Rectangle 34"/>
          <p:cNvSpPr/>
          <p:nvPr userDrawn="1"/>
        </p:nvSpPr>
        <p:spPr>
          <a:xfrm>
            <a:off x="7781602" y="595876"/>
            <a:ext cx="64008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a:solidFill>
                <a:srgbClr val="D2D2D2"/>
              </a:solidFill>
            </a:endParaRPr>
          </a:p>
        </p:txBody>
      </p:sp>
      <p:sp>
        <p:nvSpPr>
          <p:cNvPr id="36" name="Rectangle 35"/>
          <p:cNvSpPr/>
          <p:nvPr userDrawn="1"/>
        </p:nvSpPr>
        <p:spPr>
          <a:xfrm>
            <a:off x="8538753" y="2894708"/>
            <a:ext cx="64008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a:solidFill>
                <a:srgbClr val="D2D2D2"/>
              </a:solidFill>
            </a:endParaRPr>
          </a:p>
        </p:txBody>
      </p:sp>
      <p:sp>
        <p:nvSpPr>
          <p:cNvPr id="40" name="Rectangle 39"/>
          <p:cNvSpPr/>
          <p:nvPr userDrawn="1"/>
        </p:nvSpPr>
        <p:spPr>
          <a:xfrm>
            <a:off x="7781602" y="2894708"/>
            <a:ext cx="64008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a:solidFill>
                <a:srgbClr val="D2D2D2"/>
              </a:solidFill>
            </a:endParaRPr>
          </a:p>
        </p:txBody>
      </p:sp>
      <p:sp>
        <p:nvSpPr>
          <p:cNvPr id="41" name="Rectangle 40"/>
          <p:cNvSpPr/>
          <p:nvPr userDrawn="1"/>
        </p:nvSpPr>
        <p:spPr>
          <a:xfrm>
            <a:off x="9328619" y="2117468"/>
            <a:ext cx="2878936" cy="1417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a:solidFill>
                <a:srgbClr val="D2D2D2"/>
              </a:solidFill>
            </a:endParaRPr>
          </a:p>
        </p:txBody>
      </p:sp>
      <p:sp>
        <p:nvSpPr>
          <p:cNvPr id="42" name="Rectangle 41"/>
          <p:cNvSpPr/>
          <p:nvPr userDrawn="1"/>
        </p:nvSpPr>
        <p:spPr>
          <a:xfrm>
            <a:off x="10835956" y="3665593"/>
            <a:ext cx="1371600"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a:solidFill>
                <a:srgbClr val="D2D2D2"/>
              </a:solidFill>
            </a:endParaRPr>
          </a:p>
        </p:txBody>
      </p:sp>
      <p:sp>
        <p:nvSpPr>
          <p:cNvPr id="45" name="Rectangle 44"/>
          <p:cNvSpPr/>
          <p:nvPr userDrawn="1"/>
        </p:nvSpPr>
        <p:spPr>
          <a:xfrm>
            <a:off x="9308779" y="5163833"/>
            <a:ext cx="1371600"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a:solidFill>
                <a:srgbClr val="D2D2D2"/>
              </a:solidFill>
            </a:endParaRPr>
          </a:p>
        </p:txBody>
      </p:sp>
      <p:sp>
        <p:nvSpPr>
          <p:cNvPr id="47" name="Rectangle 46"/>
          <p:cNvSpPr/>
          <p:nvPr userDrawn="1"/>
        </p:nvSpPr>
        <p:spPr>
          <a:xfrm>
            <a:off x="9292023" y="6662073"/>
            <a:ext cx="2915533" cy="3324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a:solidFill>
                <a:srgbClr val="D2D2D2"/>
              </a:solidFill>
            </a:endParaRPr>
          </a:p>
        </p:txBody>
      </p:sp>
      <p:sp>
        <p:nvSpPr>
          <p:cNvPr id="48" name="Rectangle 47"/>
          <p:cNvSpPr/>
          <p:nvPr userDrawn="1"/>
        </p:nvSpPr>
        <p:spPr>
          <a:xfrm>
            <a:off x="7781602" y="6662073"/>
            <a:ext cx="1371600" cy="3324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a:solidFill>
                <a:srgbClr val="D2D2D2"/>
              </a:solidFill>
            </a:endParaRPr>
          </a:p>
        </p:txBody>
      </p:sp>
      <p:sp>
        <p:nvSpPr>
          <p:cNvPr id="49" name="Freeform 12"/>
          <p:cNvSpPr>
            <a:spLocks noChangeAspect="1"/>
          </p:cNvSpPr>
          <p:nvPr userDrawn="1"/>
        </p:nvSpPr>
        <p:spPr bwMode="black">
          <a:xfrm>
            <a:off x="7972788" y="750969"/>
            <a:ext cx="257709" cy="357998"/>
          </a:xfrm>
          <a:custGeom>
            <a:avLst/>
            <a:gdLst>
              <a:gd name="T0" fmla="*/ 642 w 811"/>
              <a:gd name="T1" fmla="*/ 692 h 1128"/>
              <a:gd name="T2" fmla="*/ 499 w 811"/>
              <a:gd name="T3" fmla="*/ 758 h 1128"/>
              <a:gd name="T4" fmla="*/ 465 w 811"/>
              <a:gd name="T5" fmla="*/ 735 h 1128"/>
              <a:gd name="T6" fmla="*/ 301 w 811"/>
              <a:gd name="T7" fmla="*/ 382 h 1128"/>
              <a:gd name="T8" fmla="*/ 305 w 811"/>
              <a:gd name="T9" fmla="*/ 341 h 1128"/>
              <a:gd name="T10" fmla="*/ 459 w 811"/>
              <a:gd name="T11" fmla="*/ 269 h 1128"/>
              <a:gd name="T12" fmla="*/ 474 w 811"/>
              <a:gd name="T13" fmla="*/ 232 h 1128"/>
              <a:gd name="T14" fmla="*/ 378 w 811"/>
              <a:gd name="T15" fmla="*/ 19 h 1128"/>
              <a:gd name="T16" fmla="*/ 341 w 811"/>
              <a:gd name="T17" fmla="*/ 0 h 1128"/>
              <a:gd name="T18" fmla="*/ 236 w 811"/>
              <a:gd name="T19" fmla="*/ 28 h 1128"/>
              <a:gd name="T20" fmla="*/ 192 w 811"/>
              <a:gd name="T21" fmla="*/ 49 h 1128"/>
              <a:gd name="T22" fmla="*/ 117 w 811"/>
              <a:gd name="T23" fmla="*/ 543 h 1128"/>
              <a:gd name="T24" fmla="*/ 313 w 811"/>
              <a:gd name="T25" fmla="*/ 932 h 1128"/>
              <a:gd name="T26" fmla="*/ 686 w 811"/>
              <a:gd name="T27" fmla="*/ 1060 h 1128"/>
              <a:gd name="T28" fmla="*/ 730 w 811"/>
              <a:gd name="T29" fmla="*/ 1039 h 1128"/>
              <a:gd name="T30" fmla="*/ 789 w 811"/>
              <a:gd name="T31" fmla="*/ 999 h 1128"/>
              <a:gd name="T32" fmla="*/ 796 w 811"/>
              <a:gd name="T33" fmla="*/ 944 h 1128"/>
              <a:gd name="T34" fmla="*/ 689 w 811"/>
              <a:gd name="T35" fmla="*/ 708 h 1128"/>
              <a:gd name="T36" fmla="*/ 642 w 811"/>
              <a:gd name="T37" fmla="*/ 69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1" h="1128">
                <a:moveTo>
                  <a:pt x="642" y="692"/>
                </a:moveTo>
                <a:cubicBezTo>
                  <a:pt x="616" y="704"/>
                  <a:pt x="499" y="758"/>
                  <a:pt x="499" y="758"/>
                </a:cubicBezTo>
                <a:cubicBezTo>
                  <a:pt x="488" y="763"/>
                  <a:pt x="473" y="753"/>
                  <a:pt x="465" y="735"/>
                </a:cubicBezTo>
                <a:cubicBezTo>
                  <a:pt x="301" y="382"/>
                  <a:pt x="301" y="382"/>
                  <a:pt x="301" y="382"/>
                </a:cubicBezTo>
                <a:cubicBezTo>
                  <a:pt x="292" y="364"/>
                  <a:pt x="294" y="346"/>
                  <a:pt x="305" y="341"/>
                </a:cubicBezTo>
                <a:cubicBezTo>
                  <a:pt x="305" y="341"/>
                  <a:pt x="441" y="279"/>
                  <a:pt x="459" y="269"/>
                </a:cubicBezTo>
                <a:cubicBezTo>
                  <a:pt x="470" y="264"/>
                  <a:pt x="483" y="251"/>
                  <a:pt x="474" y="232"/>
                </a:cubicBezTo>
                <a:cubicBezTo>
                  <a:pt x="452" y="180"/>
                  <a:pt x="385" y="29"/>
                  <a:pt x="378" y="19"/>
                </a:cubicBezTo>
                <a:cubicBezTo>
                  <a:pt x="369" y="8"/>
                  <a:pt x="363" y="0"/>
                  <a:pt x="341" y="0"/>
                </a:cubicBezTo>
                <a:cubicBezTo>
                  <a:pt x="306" y="0"/>
                  <a:pt x="269" y="13"/>
                  <a:pt x="236" y="28"/>
                </a:cubicBezTo>
                <a:cubicBezTo>
                  <a:pt x="192" y="49"/>
                  <a:pt x="192" y="49"/>
                  <a:pt x="192" y="49"/>
                </a:cubicBezTo>
                <a:cubicBezTo>
                  <a:pt x="0" y="158"/>
                  <a:pt x="62" y="427"/>
                  <a:pt x="117" y="543"/>
                </a:cubicBezTo>
                <a:cubicBezTo>
                  <a:pt x="173" y="662"/>
                  <a:pt x="313" y="932"/>
                  <a:pt x="313" y="932"/>
                </a:cubicBezTo>
                <a:cubicBezTo>
                  <a:pt x="381" y="1070"/>
                  <a:pt x="547" y="1128"/>
                  <a:pt x="686" y="1060"/>
                </a:cubicBezTo>
                <a:cubicBezTo>
                  <a:pt x="730" y="1039"/>
                  <a:pt x="730" y="1039"/>
                  <a:pt x="730" y="1039"/>
                </a:cubicBezTo>
                <a:cubicBezTo>
                  <a:pt x="756" y="1026"/>
                  <a:pt x="769" y="1018"/>
                  <a:pt x="789" y="999"/>
                </a:cubicBezTo>
                <a:cubicBezTo>
                  <a:pt x="795" y="994"/>
                  <a:pt x="811" y="977"/>
                  <a:pt x="796" y="944"/>
                </a:cubicBezTo>
                <a:cubicBezTo>
                  <a:pt x="767" y="880"/>
                  <a:pt x="698" y="726"/>
                  <a:pt x="689" y="708"/>
                </a:cubicBezTo>
                <a:cubicBezTo>
                  <a:pt x="680" y="693"/>
                  <a:pt x="661" y="684"/>
                  <a:pt x="642" y="692"/>
                </a:cubicBezTo>
                <a:close/>
              </a:path>
            </a:pathLst>
          </a:custGeom>
          <a:solidFill>
            <a:srgbClr val="FFFFFF"/>
          </a:solidFill>
          <a:ln>
            <a:noFill/>
          </a:ln>
          <a:extLst/>
        </p:spPr>
        <p:txBody>
          <a:bodyPr vert="horz" wrap="square" lIns="82293" tIns="41147" rIns="82293" bIns="41147" numCol="1" anchor="t" anchorCtr="0" compatLnSpc="1">
            <a:prstTxWarp prst="textNoShape">
              <a:avLst/>
            </a:prstTxWarp>
          </a:bodyPr>
          <a:lstStyle/>
          <a:p>
            <a:pPr defTabSz="932563"/>
            <a:endParaRPr lang="en-US" sz="1599">
              <a:solidFill>
                <a:srgbClr val="FFFFFF"/>
              </a:solidFill>
            </a:endParaRPr>
          </a:p>
        </p:txBody>
      </p:sp>
      <p:sp>
        <p:nvSpPr>
          <p:cNvPr id="50" name="Freeform 95"/>
          <p:cNvSpPr>
            <a:spLocks/>
          </p:cNvSpPr>
          <p:nvPr userDrawn="1"/>
        </p:nvSpPr>
        <p:spPr bwMode="black">
          <a:xfrm>
            <a:off x="10457261" y="2515305"/>
            <a:ext cx="621652" cy="621646"/>
          </a:xfrm>
          <a:custGeom>
            <a:avLst/>
            <a:gdLst>
              <a:gd name="T0" fmla="*/ 59 w 67"/>
              <a:gd name="T1" fmla="*/ 0 h 67"/>
              <a:gd name="T2" fmla="*/ 9 w 67"/>
              <a:gd name="T3" fmla="*/ 0 h 67"/>
              <a:gd name="T4" fmla="*/ 0 w 67"/>
              <a:gd name="T5" fmla="*/ 9 h 67"/>
              <a:gd name="T6" fmla="*/ 0 w 67"/>
              <a:gd name="T7" fmla="*/ 41 h 67"/>
              <a:gd name="T8" fmla="*/ 9 w 67"/>
              <a:gd name="T9" fmla="*/ 50 h 67"/>
              <a:gd name="T10" fmla="*/ 21 w 67"/>
              <a:gd name="T11" fmla="*/ 50 h 67"/>
              <a:gd name="T12" fmla="*/ 47 w 67"/>
              <a:gd name="T13" fmla="*/ 67 h 67"/>
              <a:gd name="T14" fmla="*/ 41 w 67"/>
              <a:gd name="T15" fmla="*/ 50 h 67"/>
              <a:gd name="T16" fmla="*/ 59 w 67"/>
              <a:gd name="T17" fmla="*/ 50 h 67"/>
              <a:gd name="T18" fmla="*/ 67 w 67"/>
              <a:gd name="T19" fmla="*/ 41 h 67"/>
              <a:gd name="T20" fmla="*/ 67 w 67"/>
              <a:gd name="T21" fmla="*/ 9 h 67"/>
              <a:gd name="T22" fmla="*/ 59 w 67"/>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67">
                <a:moveTo>
                  <a:pt x="59"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59" y="50"/>
                  <a:pt x="59" y="50"/>
                  <a:pt x="59" y="50"/>
                </a:cubicBezTo>
                <a:cubicBezTo>
                  <a:pt x="63" y="50"/>
                  <a:pt x="67" y="46"/>
                  <a:pt x="67" y="41"/>
                </a:cubicBezTo>
                <a:cubicBezTo>
                  <a:pt x="67" y="9"/>
                  <a:pt x="67" y="9"/>
                  <a:pt x="67" y="9"/>
                </a:cubicBezTo>
                <a:cubicBezTo>
                  <a:pt x="67" y="4"/>
                  <a:pt x="63" y="0"/>
                  <a:pt x="59" y="0"/>
                </a:cubicBezTo>
              </a:path>
            </a:pathLst>
          </a:custGeom>
          <a:solidFill>
            <a:srgbClr val="FFFFFF"/>
          </a:solidFill>
          <a:ln>
            <a:noFill/>
          </a:ln>
          <a:extLst/>
        </p:spPr>
        <p:txBody>
          <a:bodyPr vert="horz" wrap="square" lIns="91427" tIns="45713" rIns="91427" bIns="45713" numCol="1" anchor="t" anchorCtr="0" compatLnSpc="1">
            <a:prstTxWarp prst="textNoShape">
              <a:avLst/>
            </a:prstTxWarp>
          </a:bodyPr>
          <a:lstStyle/>
          <a:p>
            <a:pPr defTabSz="932563"/>
            <a:endParaRPr lang="en-US" sz="1800">
              <a:solidFill>
                <a:srgbClr val="FFFFFF"/>
              </a:solidFill>
            </a:endParaRPr>
          </a:p>
        </p:txBody>
      </p:sp>
      <p:sp>
        <p:nvSpPr>
          <p:cNvPr id="51" name="Freeform 81"/>
          <p:cNvSpPr>
            <a:spLocks noEditPoints="1"/>
          </p:cNvSpPr>
          <p:nvPr userDrawn="1"/>
        </p:nvSpPr>
        <p:spPr bwMode="black">
          <a:xfrm>
            <a:off x="11209571" y="4125435"/>
            <a:ext cx="624371" cy="483385"/>
          </a:xfrm>
          <a:custGeom>
            <a:avLst/>
            <a:gdLst>
              <a:gd name="T0" fmla="*/ 71 w 75"/>
              <a:gd name="T1" fmla="*/ 58 h 58"/>
              <a:gd name="T2" fmla="*/ 4 w 75"/>
              <a:gd name="T3" fmla="*/ 58 h 58"/>
              <a:gd name="T4" fmla="*/ 0 w 75"/>
              <a:gd name="T5" fmla="*/ 54 h 58"/>
              <a:gd name="T6" fmla="*/ 0 w 75"/>
              <a:gd name="T7" fmla="*/ 4 h 58"/>
              <a:gd name="T8" fmla="*/ 4 w 75"/>
              <a:gd name="T9" fmla="*/ 0 h 58"/>
              <a:gd name="T10" fmla="*/ 71 w 75"/>
              <a:gd name="T11" fmla="*/ 0 h 58"/>
              <a:gd name="T12" fmla="*/ 75 w 75"/>
              <a:gd name="T13" fmla="*/ 4 h 58"/>
              <a:gd name="T14" fmla="*/ 75 w 75"/>
              <a:gd name="T15" fmla="*/ 54 h 58"/>
              <a:gd name="T16" fmla="*/ 71 w 75"/>
              <a:gd name="T17" fmla="*/ 58 h 58"/>
              <a:gd name="T18" fmla="*/ 8 w 75"/>
              <a:gd name="T19" fmla="*/ 50 h 58"/>
              <a:gd name="T20" fmla="*/ 67 w 75"/>
              <a:gd name="T21" fmla="*/ 50 h 58"/>
              <a:gd name="T22" fmla="*/ 67 w 75"/>
              <a:gd name="T23" fmla="*/ 16 h 58"/>
              <a:gd name="T24" fmla="*/ 39 w 75"/>
              <a:gd name="T25" fmla="*/ 38 h 58"/>
              <a:gd name="T26" fmla="*/ 35 w 75"/>
              <a:gd name="T27" fmla="*/ 38 h 58"/>
              <a:gd name="T28" fmla="*/ 8 w 75"/>
              <a:gd name="T29" fmla="*/ 17 h 58"/>
              <a:gd name="T30" fmla="*/ 8 w 75"/>
              <a:gd name="T31" fmla="*/ 50 h 58"/>
              <a:gd name="T32" fmla="*/ 9 w 75"/>
              <a:gd name="T33" fmla="*/ 8 h 58"/>
              <a:gd name="T34" fmla="*/ 37 w 75"/>
              <a:gd name="T35" fmla="*/ 30 h 58"/>
              <a:gd name="T36" fmla="*/ 65 w 75"/>
              <a:gd name="T37" fmla="*/ 8 h 58"/>
              <a:gd name="T38" fmla="*/ 9 w 75"/>
              <a:gd name="T39"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58">
                <a:moveTo>
                  <a:pt x="71" y="58"/>
                </a:moveTo>
                <a:cubicBezTo>
                  <a:pt x="4" y="58"/>
                  <a:pt x="4" y="58"/>
                  <a:pt x="4" y="58"/>
                </a:cubicBezTo>
                <a:cubicBezTo>
                  <a:pt x="2" y="58"/>
                  <a:pt x="0" y="56"/>
                  <a:pt x="0" y="54"/>
                </a:cubicBezTo>
                <a:cubicBezTo>
                  <a:pt x="0" y="4"/>
                  <a:pt x="0" y="4"/>
                  <a:pt x="0" y="4"/>
                </a:cubicBezTo>
                <a:cubicBezTo>
                  <a:pt x="0" y="2"/>
                  <a:pt x="2" y="0"/>
                  <a:pt x="4" y="0"/>
                </a:cubicBezTo>
                <a:cubicBezTo>
                  <a:pt x="71" y="0"/>
                  <a:pt x="71" y="0"/>
                  <a:pt x="71" y="0"/>
                </a:cubicBezTo>
                <a:cubicBezTo>
                  <a:pt x="73" y="0"/>
                  <a:pt x="75" y="2"/>
                  <a:pt x="75" y="4"/>
                </a:cubicBezTo>
                <a:cubicBezTo>
                  <a:pt x="75" y="54"/>
                  <a:pt x="75" y="54"/>
                  <a:pt x="75" y="54"/>
                </a:cubicBezTo>
                <a:cubicBezTo>
                  <a:pt x="75" y="56"/>
                  <a:pt x="73" y="58"/>
                  <a:pt x="71" y="58"/>
                </a:cubicBezTo>
                <a:close/>
                <a:moveTo>
                  <a:pt x="8" y="50"/>
                </a:moveTo>
                <a:cubicBezTo>
                  <a:pt x="67" y="50"/>
                  <a:pt x="67" y="50"/>
                  <a:pt x="67" y="50"/>
                </a:cubicBezTo>
                <a:cubicBezTo>
                  <a:pt x="67" y="16"/>
                  <a:pt x="67" y="16"/>
                  <a:pt x="67" y="16"/>
                </a:cubicBezTo>
                <a:cubicBezTo>
                  <a:pt x="39" y="38"/>
                  <a:pt x="39" y="38"/>
                  <a:pt x="39" y="38"/>
                </a:cubicBezTo>
                <a:cubicBezTo>
                  <a:pt x="38" y="39"/>
                  <a:pt x="36" y="39"/>
                  <a:pt x="35" y="38"/>
                </a:cubicBezTo>
                <a:cubicBezTo>
                  <a:pt x="8" y="17"/>
                  <a:pt x="8" y="17"/>
                  <a:pt x="8" y="17"/>
                </a:cubicBezTo>
                <a:lnTo>
                  <a:pt x="8" y="50"/>
                </a:lnTo>
                <a:close/>
                <a:moveTo>
                  <a:pt x="9" y="8"/>
                </a:moveTo>
                <a:cubicBezTo>
                  <a:pt x="37" y="30"/>
                  <a:pt x="37" y="30"/>
                  <a:pt x="37" y="30"/>
                </a:cubicBezTo>
                <a:cubicBezTo>
                  <a:pt x="65" y="8"/>
                  <a:pt x="65" y="8"/>
                  <a:pt x="65" y="8"/>
                </a:cubicBezTo>
                <a:lnTo>
                  <a:pt x="9" y="8"/>
                </a:lnTo>
                <a:close/>
              </a:path>
            </a:pathLst>
          </a:custGeom>
          <a:solidFill>
            <a:srgbClr val="FFFFFF"/>
          </a:solidFill>
          <a:ln>
            <a:noFill/>
          </a:ln>
          <a:extLst/>
        </p:spPr>
        <p:txBody>
          <a:bodyPr vert="horz" wrap="square" lIns="91427" tIns="45713" rIns="91427" bIns="45713" numCol="1" anchor="t" anchorCtr="0" compatLnSpc="1">
            <a:prstTxWarp prst="textNoShape">
              <a:avLst/>
            </a:prstTxWarp>
          </a:bodyPr>
          <a:lstStyle/>
          <a:p>
            <a:pPr defTabSz="932563"/>
            <a:endParaRPr lang="en-US" sz="1800">
              <a:solidFill>
                <a:srgbClr val="FFFFFF"/>
              </a:solidFill>
            </a:endParaRPr>
          </a:p>
        </p:txBody>
      </p:sp>
      <p:sp>
        <p:nvSpPr>
          <p:cNvPr id="52" name="Freeform 116"/>
          <p:cNvSpPr>
            <a:spLocks noEditPoints="1"/>
          </p:cNvSpPr>
          <p:nvPr userDrawn="1"/>
        </p:nvSpPr>
        <p:spPr bwMode="black">
          <a:xfrm>
            <a:off x="7931830" y="3074955"/>
            <a:ext cx="356554" cy="284640"/>
          </a:xfrm>
          <a:custGeom>
            <a:avLst/>
            <a:gdLst>
              <a:gd name="T0" fmla="*/ 50 w 72"/>
              <a:gd name="T1" fmla="*/ 35 h 57"/>
              <a:gd name="T2" fmla="*/ 36 w 72"/>
              <a:gd name="T3" fmla="*/ 21 h 57"/>
              <a:gd name="T4" fmla="*/ 22 w 72"/>
              <a:gd name="T5" fmla="*/ 35 h 57"/>
              <a:gd name="T6" fmla="*/ 36 w 72"/>
              <a:gd name="T7" fmla="*/ 49 h 57"/>
              <a:gd name="T8" fmla="*/ 50 w 72"/>
              <a:gd name="T9" fmla="*/ 35 h 57"/>
              <a:gd name="T10" fmla="*/ 15 w 72"/>
              <a:gd name="T11" fmla="*/ 20 h 57"/>
              <a:gd name="T12" fmla="*/ 12 w 72"/>
              <a:gd name="T13" fmla="*/ 17 h 57"/>
              <a:gd name="T14" fmla="*/ 8 w 72"/>
              <a:gd name="T15" fmla="*/ 20 h 57"/>
              <a:gd name="T16" fmla="*/ 12 w 72"/>
              <a:gd name="T17" fmla="*/ 23 h 57"/>
              <a:gd name="T18" fmla="*/ 15 w 72"/>
              <a:gd name="T19" fmla="*/ 20 h 57"/>
              <a:gd name="T20" fmla="*/ 72 w 72"/>
              <a:gd name="T21" fmla="*/ 18 h 57"/>
              <a:gd name="T22" fmla="*/ 72 w 72"/>
              <a:gd name="T23" fmla="*/ 49 h 57"/>
              <a:gd name="T24" fmla="*/ 63 w 72"/>
              <a:gd name="T25" fmla="*/ 57 h 57"/>
              <a:gd name="T26" fmla="*/ 8 w 72"/>
              <a:gd name="T27" fmla="*/ 57 h 57"/>
              <a:gd name="T28" fmla="*/ 0 w 72"/>
              <a:gd name="T29" fmla="*/ 49 h 57"/>
              <a:gd name="T30" fmla="*/ 0 w 72"/>
              <a:gd name="T31" fmla="*/ 18 h 57"/>
              <a:gd name="T32" fmla="*/ 8 w 72"/>
              <a:gd name="T33" fmla="*/ 9 h 57"/>
              <a:gd name="T34" fmla="*/ 21 w 72"/>
              <a:gd name="T35" fmla="*/ 9 h 57"/>
              <a:gd name="T36" fmla="*/ 23 w 72"/>
              <a:gd name="T37" fmla="*/ 5 h 57"/>
              <a:gd name="T38" fmla="*/ 30 w 72"/>
              <a:gd name="T39" fmla="*/ 0 h 57"/>
              <a:gd name="T40" fmla="*/ 42 w 72"/>
              <a:gd name="T41" fmla="*/ 0 h 57"/>
              <a:gd name="T42" fmla="*/ 49 w 72"/>
              <a:gd name="T43" fmla="*/ 5 h 57"/>
              <a:gd name="T44" fmla="*/ 50 w 72"/>
              <a:gd name="T45" fmla="*/ 9 h 57"/>
              <a:gd name="T46" fmla="*/ 63 w 72"/>
              <a:gd name="T47" fmla="*/ 9 h 57"/>
              <a:gd name="T48" fmla="*/ 72 w 72"/>
              <a:gd name="T49" fmla="*/ 18 h 57"/>
              <a:gd name="T50" fmla="*/ 45 w 72"/>
              <a:gd name="T51" fmla="*/ 35 h 57"/>
              <a:gd name="T52" fmla="*/ 36 w 72"/>
              <a:gd name="T53" fmla="*/ 44 h 57"/>
              <a:gd name="T54" fmla="*/ 27 w 72"/>
              <a:gd name="T55" fmla="*/ 35 h 57"/>
              <a:gd name="T56" fmla="*/ 36 w 72"/>
              <a:gd name="T57" fmla="*/ 26 h 57"/>
              <a:gd name="T58" fmla="*/ 45 w 72"/>
              <a:gd name="T59"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57">
                <a:moveTo>
                  <a:pt x="50" y="35"/>
                </a:moveTo>
                <a:cubicBezTo>
                  <a:pt x="50" y="27"/>
                  <a:pt x="43" y="21"/>
                  <a:pt x="36" y="21"/>
                </a:cubicBezTo>
                <a:cubicBezTo>
                  <a:pt x="28" y="21"/>
                  <a:pt x="22" y="27"/>
                  <a:pt x="22" y="35"/>
                </a:cubicBezTo>
                <a:cubicBezTo>
                  <a:pt x="22" y="43"/>
                  <a:pt x="28" y="49"/>
                  <a:pt x="36" y="49"/>
                </a:cubicBezTo>
                <a:cubicBezTo>
                  <a:pt x="43" y="49"/>
                  <a:pt x="50" y="43"/>
                  <a:pt x="50" y="35"/>
                </a:cubicBezTo>
                <a:moveTo>
                  <a:pt x="15" y="20"/>
                </a:moveTo>
                <a:cubicBezTo>
                  <a:pt x="15" y="18"/>
                  <a:pt x="13" y="17"/>
                  <a:pt x="12" y="17"/>
                </a:cubicBezTo>
                <a:cubicBezTo>
                  <a:pt x="10" y="17"/>
                  <a:pt x="8" y="18"/>
                  <a:pt x="8" y="20"/>
                </a:cubicBezTo>
                <a:cubicBezTo>
                  <a:pt x="8" y="22"/>
                  <a:pt x="10" y="23"/>
                  <a:pt x="12" y="23"/>
                </a:cubicBezTo>
                <a:cubicBezTo>
                  <a:pt x="13" y="23"/>
                  <a:pt x="15" y="22"/>
                  <a:pt x="15" y="20"/>
                </a:cubicBezTo>
                <a:moveTo>
                  <a:pt x="72" y="18"/>
                </a:moveTo>
                <a:cubicBezTo>
                  <a:pt x="72" y="49"/>
                  <a:pt x="72" y="49"/>
                  <a:pt x="72" y="49"/>
                </a:cubicBezTo>
                <a:cubicBezTo>
                  <a:pt x="72" y="53"/>
                  <a:pt x="68" y="57"/>
                  <a:pt x="63" y="57"/>
                </a:cubicBezTo>
                <a:cubicBezTo>
                  <a:pt x="8" y="57"/>
                  <a:pt x="8" y="57"/>
                  <a:pt x="8" y="57"/>
                </a:cubicBezTo>
                <a:cubicBezTo>
                  <a:pt x="4" y="57"/>
                  <a:pt x="0" y="53"/>
                  <a:pt x="0" y="49"/>
                </a:cubicBezTo>
                <a:cubicBezTo>
                  <a:pt x="0" y="18"/>
                  <a:pt x="0" y="18"/>
                  <a:pt x="0" y="18"/>
                </a:cubicBezTo>
                <a:cubicBezTo>
                  <a:pt x="0" y="13"/>
                  <a:pt x="4" y="9"/>
                  <a:pt x="8" y="9"/>
                </a:cubicBezTo>
                <a:cubicBezTo>
                  <a:pt x="21" y="9"/>
                  <a:pt x="21" y="9"/>
                  <a:pt x="21" y="9"/>
                </a:cubicBezTo>
                <a:cubicBezTo>
                  <a:pt x="23" y="5"/>
                  <a:pt x="23" y="5"/>
                  <a:pt x="23" y="5"/>
                </a:cubicBezTo>
                <a:cubicBezTo>
                  <a:pt x="24" y="2"/>
                  <a:pt x="27" y="0"/>
                  <a:pt x="30" y="0"/>
                </a:cubicBezTo>
                <a:cubicBezTo>
                  <a:pt x="42" y="0"/>
                  <a:pt x="42" y="0"/>
                  <a:pt x="42" y="0"/>
                </a:cubicBezTo>
                <a:cubicBezTo>
                  <a:pt x="45" y="0"/>
                  <a:pt x="48" y="2"/>
                  <a:pt x="49" y="5"/>
                </a:cubicBezTo>
                <a:cubicBezTo>
                  <a:pt x="50" y="9"/>
                  <a:pt x="50" y="9"/>
                  <a:pt x="50" y="9"/>
                </a:cubicBezTo>
                <a:cubicBezTo>
                  <a:pt x="63" y="9"/>
                  <a:pt x="63" y="9"/>
                  <a:pt x="63" y="9"/>
                </a:cubicBezTo>
                <a:cubicBezTo>
                  <a:pt x="68" y="9"/>
                  <a:pt x="72" y="13"/>
                  <a:pt x="72" y="18"/>
                </a:cubicBezTo>
                <a:moveTo>
                  <a:pt x="45" y="35"/>
                </a:moveTo>
                <a:cubicBezTo>
                  <a:pt x="45" y="40"/>
                  <a:pt x="41" y="44"/>
                  <a:pt x="36" y="44"/>
                </a:cubicBezTo>
                <a:cubicBezTo>
                  <a:pt x="31" y="44"/>
                  <a:pt x="27" y="40"/>
                  <a:pt x="27" y="35"/>
                </a:cubicBezTo>
                <a:cubicBezTo>
                  <a:pt x="27" y="30"/>
                  <a:pt x="31" y="26"/>
                  <a:pt x="36" y="26"/>
                </a:cubicBezTo>
                <a:cubicBezTo>
                  <a:pt x="41" y="26"/>
                  <a:pt x="45" y="30"/>
                  <a:pt x="45" y="35"/>
                </a:cubicBezTo>
              </a:path>
            </a:pathLst>
          </a:custGeom>
          <a:solidFill>
            <a:srgbClr val="FFFFFF"/>
          </a:solidFill>
          <a:ln>
            <a:noFill/>
          </a:ln>
          <a:extLst/>
        </p:spPr>
        <p:txBody>
          <a:bodyPr vert="horz" wrap="square" lIns="91427" tIns="45713" rIns="91427" bIns="45713" numCol="1" anchor="t" anchorCtr="0" compatLnSpc="1">
            <a:prstTxWarp prst="textNoShape">
              <a:avLst/>
            </a:prstTxWarp>
          </a:bodyPr>
          <a:lstStyle/>
          <a:p>
            <a:pPr defTabSz="932563"/>
            <a:endParaRPr lang="en-US" sz="1800">
              <a:solidFill>
                <a:srgbClr val="FFFFFF"/>
              </a:solidFill>
            </a:endParaRPr>
          </a:p>
        </p:txBody>
      </p:sp>
      <p:sp>
        <p:nvSpPr>
          <p:cNvPr id="53" name="Freeform 166"/>
          <p:cNvSpPr>
            <a:spLocks noEditPoints="1"/>
          </p:cNvSpPr>
          <p:nvPr userDrawn="1"/>
        </p:nvSpPr>
        <p:spPr bwMode="black">
          <a:xfrm>
            <a:off x="9667717" y="5568688"/>
            <a:ext cx="653727" cy="633154"/>
          </a:xfrm>
          <a:custGeom>
            <a:avLst/>
            <a:gdLst>
              <a:gd name="T0" fmla="*/ 511 w 538"/>
              <a:gd name="T1" fmla="*/ 164 h 521"/>
              <a:gd name="T2" fmla="*/ 509 w 538"/>
              <a:gd name="T3" fmla="*/ 31 h 521"/>
              <a:gd name="T4" fmla="*/ 322 w 538"/>
              <a:gd name="T5" fmla="*/ 47 h 521"/>
              <a:gd name="T6" fmla="*/ 312 w 538"/>
              <a:gd name="T7" fmla="*/ 46 h 521"/>
              <a:gd name="T8" fmla="*/ 160 w 538"/>
              <a:gd name="T9" fmla="*/ 104 h 521"/>
              <a:gd name="T10" fmla="*/ 89 w 538"/>
              <a:gd name="T11" fmla="*/ 222 h 521"/>
              <a:gd name="T12" fmla="*/ 192 w 538"/>
              <a:gd name="T13" fmla="*/ 132 h 521"/>
              <a:gd name="T14" fmla="*/ 206 w 538"/>
              <a:gd name="T15" fmla="*/ 125 h 521"/>
              <a:gd name="T16" fmla="*/ 176 w 538"/>
              <a:gd name="T17" fmla="*/ 153 h 521"/>
              <a:gd name="T18" fmla="*/ 50 w 538"/>
              <a:gd name="T19" fmla="*/ 488 h 521"/>
              <a:gd name="T20" fmla="*/ 213 w 538"/>
              <a:gd name="T21" fmla="*/ 475 h 521"/>
              <a:gd name="T22" fmla="*/ 312 w 538"/>
              <a:gd name="T23" fmla="*/ 496 h 521"/>
              <a:gd name="T24" fmla="*/ 441 w 538"/>
              <a:gd name="T25" fmla="*/ 458 h 521"/>
              <a:gd name="T26" fmla="*/ 526 w 538"/>
              <a:gd name="T27" fmla="*/ 348 h 521"/>
              <a:gd name="T28" fmla="*/ 403 w 538"/>
              <a:gd name="T29" fmla="*/ 348 h 521"/>
              <a:gd name="T30" fmla="*/ 313 w 538"/>
              <a:gd name="T31" fmla="*/ 399 h 521"/>
              <a:gd name="T32" fmla="*/ 215 w 538"/>
              <a:gd name="T33" fmla="*/ 304 h 521"/>
              <a:gd name="T34" fmla="*/ 215 w 538"/>
              <a:gd name="T35" fmla="*/ 302 h 521"/>
              <a:gd name="T36" fmla="*/ 214 w 538"/>
              <a:gd name="T37" fmla="*/ 299 h 521"/>
              <a:gd name="T38" fmla="*/ 217 w 538"/>
              <a:gd name="T39" fmla="*/ 299 h 521"/>
              <a:gd name="T40" fmla="*/ 535 w 538"/>
              <a:gd name="T41" fmla="*/ 299 h 521"/>
              <a:gd name="T42" fmla="*/ 535 w 538"/>
              <a:gd name="T43" fmla="*/ 294 h 521"/>
              <a:gd name="T44" fmla="*/ 537 w 538"/>
              <a:gd name="T45" fmla="*/ 270 h 521"/>
              <a:gd name="T46" fmla="*/ 511 w 538"/>
              <a:gd name="T47" fmla="*/ 164 h 521"/>
              <a:gd name="T48" fmla="*/ 85 w 538"/>
              <a:gd name="T49" fmla="*/ 479 h 521"/>
              <a:gd name="T50" fmla="*/ 98 w 538"/>
              <a:gd name="T51" fmla="*/ 346 h 521"/>
              <a:gd name="T52" fmla="*/ 166 w 538"/>
              <a:gd name="T53" fmla="*/ 446 h 521"/>
              <a:gd name="T54" fmla="*/ 197 w 538"/>
              <a:gd name="T55" fmla="*/ 467 h 521"/>
              <a:gd name="T56" fmla="*/ 85 w 538"/>
              <a:gd name="T57" fmla="*/ 479 h 521"/>
              <a:gd name="T58" fmla="*/ 204 w 538"/>
              <a:gd name="T59" fmla="*/ 471 h 521"/>
              <a:gd name="T60" fmla="*/ 205 w 538"/>
              <a:gd name="T61" fmla="*/ 472 h 521"/>
              <a:gd name="T62" fmla="*/ 204 w 538"/>
              <a:gd name="T63" fmla="*/ 471 h 521"/>
              <a:gd name="T64" fmla="*/ 409 w 538"/>
              <a:gd name="T65" fmla="*/ 239 h 521"/>
              <a:gd name="T66" fmla="*/ 217 w 538"/>
              <a:gd name="T67" fmla="*/ 239 h 521"/>
              <a:gd name="T68" fmla="*/ 215 w 538"/>
              <a:gd name="T69" fmla="*/ 239 h 521"/>
              <a:gd name="T70" fmla="*/ 215 w 538"/>
              <a:gd name="T71" fmla="*/ 237 h 521"/>
              <a:gd name="T72" fmla="*/ 316 w 538"/>
              <a:gd name="T73" fmla="*/ 146 h 521"/>
              <a:gd name="T74" fmla="*/ 411 w 538"/>
              <a:gd name="T75" fmla="*/ 237 h 521"/>
              <a:gd name="T76" fmla="*/ 411 w 538"/>
              <a:gd name="T77" fmla="*/ 239 h 521"/>
              <a:gd name="T78" fmla="*/ 409 w 538"/>
              <a:gd name="T79" fmla="*/ 239 h 521"/>
              <a:gd name="T80" fmla="*/ 468 w 538"/>
              <a:gd name="T81" fmla="*/ 108 h 521"/>
              <a:gd name="T82" fmla="*/ 392 w 538"/>
              <a:gd name="T83" fmla="*/ 61 h 521"/>
              <a:gd name="T84" fmla="*/ 507 w 538"/>
              <a:gd name="T85" fmla="*/ 57 h 521"/>
              <a:gd name="T86" fmla="*/ 504 w 538"/>
              <a:gd name="T87" fmla="*/ 152 h 521"/>
              <a:gd name="T88" fmla="*/ 504 w 538"/>
              <a:gd name="T89" fmla="*/ 152 h 521"/>
              <a:gd name="T90" fmla="*/ 468 w 538"/>
              <a:gd name="T91" fmla="*/ 108 h 521"/>
              <a:gd name="T92" fmla="*/ 508 w 538"/>
              <a:gd name="T93" fmla="*/ 158 h 521"/>
              <a:gd name="T94" fmla="*/ 508 w 538"/>
              <a:gd name="T95" fmla="*/ 158 h 521"/>
              <a:gd name="T96" fmla="*/ 508 w 538"/>
              <a:gd name="T97" fmla="*/ 158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8" h="521">
                <a:moveTo>
                  <a:pt x="511" y="164"/>
                </a:moveTo>
                <a:cubicBezTo>
                  <a:pt x="536" y="107"/>
                  <a:pt x="538" y="60"/>
                  <a:pt x="509" y="31"/>
                </a:cubicBezTo>
                <a:cubicBezTo>
                  <a:pt x="478" y="0"/>
                  <a:pt x="402" y="9"/>
                  <a:pt x="322" y="47"/>
                </a:cubicBezTo>
                <a:cubicBezTo>
                  <a:pt x="319" y="47"/>
                  <a:pt x="315" y="46"/>
                  <a:pt x="312" y="46"/>
                </a:cubicBezTo>
                <a:cubicBezTo>
                  <a:pt x="256" y="46"/>
                  <a:pt x="201" y="67"/>
                  <a:pt x="160" y="104"/>
                </a:cubicBezTo>
                <a:cubicBezTo>
                  <a:pt x="125" y="135"/>
                  <a:pt x="100" y="176"/>
                  <a:pt x="89" y="222"/>
                </a:cubicBezTo>
                <a:cubicBezTo>
                  <a:pt x="97" y="212"/>
                  <a:pt x="142" y="160"/>
                  <a:pt x="192" y="132"/>
                </a:cubicBezTo>
                <a:cubicBezTo>
                  <a:pt x="193" y="132"/>
                  <a:pt x="205" y="125"/>
                  <a:pt x="206" y="125"/>
                </a:cubicBezTo>
                <a:cubicBezTo>
                  <a:pt x="206" y="125"/>
                  <a:pt x="181" y="148"/>
                  <a:pt x="176" y="153"/>
                </a:cubicBezTo>
                <a:cubicBezTo>
                  <a:pt x="65" y="265"/>
                  <a:pt x="0" y="437"/>
                  <a:pt x="50" y="488"/>
                </a:cubicBezTo>
                <a:cubicBezTo>
                  <a:pt x="83" y="521"/>
                  <a:pt x="143" y="513"/>
                  <a:pt x="213" y="475"/>
                </a:cubicBezTo>
                <a:cubicBezTo>
                  <a:pt x="243" y="489"/>
                  <a:pt x="276" y="496"/>
                  <a:pt x="312" y="496"/>
                </a:cubicBezTo>
                <a:cubicBezTo>
                  <a:pt x="359" y="496"/>
                  <a:pt x="404" y="483"/>
                  <a:pt x="441" y="458"/>
                </a:cubicBezTo>
                <a:cubicBezTo>
                  <a:pt x="480" y="433"/>
                  <a:pt x="509" y="394"/>
                  <a:pt x="526" y="348"/>
                </a:cubicBezTo>
                <a:cubicBezTo>
                  <a:pt x="403" y="348"/>
                  <a:pt x="403" y="348"/>
                  <a:pt x="403" y="348"/>
                </a:cubicBezTo>
                <a:cubicBezTo>
                  <a:pt x="388" y="378"/>
                  <a:pt x="351" y="399"/>
                  <a:pt x="313" y="399"/>
                </a:cubicBezTo>
                <a:cubicBezTo>
                  <a:pt x="260" y="399"/>
                  <a:pt x="215" y="355"/>
                  <a:pt x="215" y="304"/>
                </a:cubicBezTo>
                <a:cubicBezTo>
                  <a:pt x="215" y="302"/>
                  <a:pt x="215" y="302"/>
                  <a:pt x="215" y="302"/>
                </a:cubicBezTo>
                <a:cubicBezTo>
                  <a:pt x="214" y="299"/>
                  <a:pt x="214" y="299"/>
                  <a:pt x="214" y="299"/>
                </a:cubicBezTo>
                <a:cubicBezTo>
                  <a:pt x="217" y="299"/>
                  <a:pt x="217" y="299"/>
                  <a:pt x="217" y="299"/>
                </a:cubicBezTo>
                <a:cubicBezTo>
                  <a:pt x="535" y="299"/>
                  <a:pt x="535" y="299"/>
                  <a:pt x="535" y="299"/>
                </a:cubicBezTo>
                <a:cubicBezTo>
                  <a:pt x="535" y="298"/>
                  <a:pt x="535" y="296"/>
                  <a:pt x="535" y="294"/>
                </a:cubicBezTo>
                <a:cubicBezTo>
                  <a:pt x="536" y="286"/>
                  <a:pt x="537" y="277"/>
                  <a:pt x="537" y="270"/>
                </a:cubicBezTo>
                <a:cubicBezTo>
                  <a:pt x="537" y="232"/>
                  <a:pt x="528" y="196"/>
                  <a:pt x="511" y="164"/>
                </a:cubicBezTo>
                <a:close/>
                <a:moveTo>
                  <a:pt x="85" y="479"/>
                </a:moveTo>
                <a:cubicBezTo>
                  <a:pt x="60" y="454"/>
                  <a:pt x="67" y="405"/>
                  <a:pt x="98" y="346"/>
                </a:cubicBezTo>
                <a:cubicBezTo>
                  <a:pt x="113" y="386"/>
                  <a:pt x="136" y="420"/>
                  <a:pt x="166" y="446"/>
                </a:cubicBezTo>
                <a:cubicBezTo>
                  <a:pt x="176" y="454"/>
                  <a:pt x="186" y="461"/>
                  <a:pt x="197" y="467"/>
                </a:cubicBezTo>
                <a:cubicBezTo>
                  <a:pt x="147" y="494"/>
                  <a:pt x="106" y="500"/>
                  <a:pt x="85" y="479"/>
                </a:cubicBezTo>
                <a:close/>
                <a:moveTo>
                  <a:pt x="204" y="471"/>
                </a:moveTo>
                <a:cubicBezTo>
                  <a:pt x="204" y="471"/>
                  <a:pt x="205" y="471"/>
                  <a:pt x="205" y="472"/>
                </a:cubicBezTo>
                <a:cubicBezTo>
                  <a:pt x="205" y="471"/>
                  <a:pt x="204" y="471"/>
                  <a:pt x="204" y="471"/>
                </a:cubicBezTo>
                <a:close/>
                <a:moveTo>
                  <a:pt x="409" y="239"/>
                </a:moveTo>
                <a:cubicBezTo>
                  <a:pt x="217" y="239"/>
                  <a:pt x="217" y="239"/>
                  <a:pt x="217" y="239"/>
                </a:cubicBezTo>
                <a:cubicBezTo>
                  <a:pt x="215" y="239"/>
                  <a:pt x="215" y="239"/>
                  <a:pt x="215" y="239"/>
                </a:cubicBezTo>
                <a:cubicBezTo>
                  <a:pt x="215" y="237"/>
                  <a:pt x="215" y="237"/>
                  <a:pt x="215" y="237"/>
                </a:cubicBezTo>
                <a:cubicBezTo>
                  <a:pt x="217" y="188"/>
                  <a:pt x="264" y="146"/>
                  <a:pt x="316" y="146"/>
                </a:cubicBezTo>
                <a:cubicBezTo>
                  <a:pt x="367" y="146"/>
                  <a:pt x="408" y="186"/>
                  <a:pt x="411" y="237"/>
                </a:cubicBezTo>
                <a:cubicBezTo>
                  <a:pt x="411" y="239"/>
                  <a:pt x="411" y="239"/>
                  <a:pt x="411" y="239"/>
                </a:cubicBezTo>
                <a:lnTo>
                  <a:pt x="409" y="239"/>
                </a:lnTo>
                <a:close/>
                <a:moveTo>
                  <a:pt x="468" y="108"/>
                </a:moveTo>
                <a:cubicBezTo>
                  <a:pt x="446" y="87"/>
                  <a:pt x="420" y="72"/>
                  <a:pt x="392" y="61"/>
                </a:cubicBezTo>
                <a:cubicBezTo>
                  <a:pt x="443" y="38"/>
                  <a:pt x="485" y="35"/>
                  <a:pt x="507" y="57"/>
                </a:cubicBezTo>
                <a:cubicBezTo>
                  <a:pt x="525" y="75"/>
                  <a:pt x="523" y="109"/>
                  <a:pt x="504" y="152"/>
                </a:cubicBezTo>
                <a:cubicBezTo>
                  <a:pt x="504" y="152"/>
                  <a:pt x="504" y="152"/>
                  <a:pt x="504" y="152"/>
                </a:cubicBezTo>
                <a:cubicBezTo>
                  <a:pt x="494" y="136"/>
                  <a:pt x="482" y="121"/>
                  <a:pt x="468" y="108"/>
                </a:cubicBezTo>
                <a:close/>
                <a:moveTo>
                  <a:pt x="508" y="158"/>
                </a:moveTo>
                <a:cubicBezTo>
                  <a:pt x="508" y="158"/>
                  <a:pt x="508" y="158"/>
                  <a:pt x="508" y="158"/>
                </a:cubicBezTo>
                <a:cubicBezTo>
                  <a:pt x="508" y="158"/>
                  <a:pt x="508" y="158"/>
                  <a:pt x="508" y="1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sz="1800">
              <a:solidFill>
                <a:srgbClr val="FFFFFF"/>
              </a:solidFill>
            </a:endParaRPr>
          </a:p>
        </p:txBody>
      </p:sp>
      <p:sp>
        <p:nvSpPr>
          <p:cNvPr id="54" name="Freeform 104"/>
          <p:cNvSpPr>
            <a:spLocks noEditPoints="1"/>
          </p:cNvSpPr>
          <p:nvPr userDrawn="1"/>
        </p:nvSpPr>
        <p:spPr bwMode="black">
          <a:xfrm>
            <a:off x="8683618" y="3035814"/>
            <a:ext cx="355102" cy="355102"/>
          </a:xfrm>
          <a:custGeom>
            <a:avLst/>
            <a:gdLst>
              <a:gd name="T0" fmla="*/ 37 w 61"/>
              <a:gd name="T1" fmla="*/ 43 h 61"/>
              <a:gd name="T2" fmla="*/ 18 w 61"/>
              <a:gd name="T3" fmla="*/ 37 h 61"/>
              <a:gd name="T4" fmla="*/ 24 w 61"/>
              <a:gd name="T5" fmla="*/ 18 h 61"/>
              <a:gd name="T6" fmla="*/ 43 w 61"/>
              <a:gd name="T7" fmla="*/ 24 h 61"/>
              <a:gd name="T8" fmla="*/ 37 w 61"/>
              <a:gd name="T9" fmla="*/ 43 h 61"/>
              <a:gd name="T10" fmla="*/ 61 w 61"/>
              <a:gd name="T11" fmla="*/ 28 h 61"/>
              <a:gd name="T12" fmla="*/ 58 w 61"/>
              <a:gd name="T13" fmla="*/ 18 h 61"/>
              <a:gd name="T14" fmla="*/ 50 w 61"/>
              <a:gd name="T15" fmla="*/ 19 h 61"/>
              <a:gd name="T16" fmla="*/ 47 w 61"/>
              <a:gd name="T17" fmla="*/ 15 h 61"/>
              <a:gd name="T18" fmla="*/ 50 w 61"/>
              <a:gd name="T19" fmla="*/ 7 h 61"/>
              <a:gd name="T20" fmla="*/ 41 w 61"/>
              <a:gd name="T21" fmla="*/ 2 h 61"/>
              <a:gd name="T22" fmla="*/ 36 w 61"/>
              <a:gd name="T23" fmla="*/ 9 h 61"/>
              <a:gd name="T24" fmla="*/ 30 w 61"/>
              <a:gd name="T25" fmla="*/ 8 h 61"/>
              <a:gd name="T26" fmla="*/ 27 w 61"/>
              <a:gd name="T27" fmla="*/ 0 h 61"/>
              <a:gd name="T28" fmla="*/ 17 w 61"/>
              <a:gd name="T29" fmla="*/ 3 h 61"/>
              <a:gd name="T30" fmla="*/ 18 w 61"/>
              <a:gd name="T31" fmla="*/ 11 h 61"/>
              <a:gd name="T32" fmla="*/ 15 w 61"/>
              <a:gd name="T33" fmla="*/ 14 h 61"/>
              <a:gd name="T34" fmla="*/ 7 w 61"/>
              <a:gd name="T35" fmla="*/ 11 h 61"/>
              <a:gd name="T36" fmla="*/ 2 w 61"/>
              <a:gd name="T37" fmla="*/ 20 h 61"/>
              <a:gd name="T38" fmla="*/ 8 w 61"/>
              <a:gd name="T39" fmla="*/ 25 h 61"/>
              <a:gd name="T40" fmla="*/ 7 w 61"/>
              <a:gd name="T41" fmla="*/ 30 h 61"/>
              <a:gd name="T42" fmla="*/ 0 w 61"/>
              <a:gd name="T43" fmla="*/ 33 h 61"/>
              <a:gd name="T44" fmla="*/ 2 w 61"/>
              <a:gd name="T45" fmla="*/ 43 h 61"/>
              <a:gd name="T46" fmla="*/ 11 w 61"/>
              <a:gd name="T47" fmla="*/ 42 h 61"/>
              <a:gd name="T48" fmla="*/ 14 w 61"/>
              <a:gd name="T49" fmla="*/ 47 h 61"/>
              <a:gd name="T50" fmla="*/ 11 w 61"/>
              <a:gd name="T51" fmla="*/ 54 h 61"/>
              <a:gd name="T52" fmla="*/ 20 w 61"/>
              <a:gd name="T53" fmla="*/ 59 h 61"/>
              <a:gd name="T54" fmla="*/ 25 w 61"/>
              <a:gd name="T55" fmla="*/ 53 h 61"/>
              <a:gd name="T56" fmla="*/ 30 w 61"/>
              <a:gd name="T57" fmla="*/ 53 h 61"/>
              <a:gd name="T58" fmla="*/ 33 w 61"/>
              <a:gd name="T59" fmla="*/ 61 h 61"/>
              <a:gd name="T60" fmla="*/ 43 w 61"/>
              <a:gd name="T61" fmla="*/ 58 h 61"/>
              <a:gd name="T62" fmla="*/ 42 w 61"/>
              <a:gd name="T63" fmla="*/ 50 h 61"/>
              <a:gd name="T64" fmla="*/ 46 w 61"/>
              <a:gd name="T65" fmla="*/ 47 h 61"/>
              <a:gd name="T66" fmla="*/ 54 w 61"/>
              <a:gd name="T67" fmla="*/ 50 h 61"/>
              <a:gd name="T68" fmla="*/ 59 w 61"/>
              <a:gd name="T69" fmla="*/ 41 h 61"/>
              <a:gd name="T70" fmla="*/ 52 w 61"/>
              <a:gd name="T71" fmla="*/ 36 h 61"/>
              <a:gd name="T72" fmla="*/ 53 w 61"/>
              <a:gd name="T73" fmla="*/ 31 h 61"/>
              <a:gd name="T74" fmla="*/ 61 w 61"/>
              <a:gd name="T75" fmla="*/ 28 h 61"/>
              <a:gd name="T76" fmla="*/ 28 w 61"/>
              <a:gd name="T77" fmla="*/ 26 h 61"/>
              <a:gd name="T78" fmla="*/ 26 w 61"/>
              <a:gd name="T79" fmla="*/ 33 h 61"/>
              <a:gd name="T80" fmla="*/ 33 w 61"/>
              <a:gd name="T81" fmla="*/ 35 h 61"/>
              <a:gd name="T82" fmla="*/ 35 w 61"/>
              <a:gd name="T83" fmla="*/ 28 h 61"/>
              <a:gd name="T84" fmla="*/ 28 w 61"/>
              <a:gd name="T8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37" y="43"/>
                </a:moveTo>
                <a:cubicBezTo>
                  <a:pt x="30" y="47"/>
                  <a:pt x="21" y="44"/>
                  <a:pt x="18" y="37"/>
                </a:cubicBezTo>
                <a:cubicBezTo>
                  <a:pt x="14" y="30"/>
                  <a:pt x="17" y="21"/>
                  <a:pt x="24" y="18"/>
                </a:cubicBezTo>
                <a:cubicBezTo>
                  <a:pt x="31" y="14"/>
                  <a:pt x="39" y="17"/>
                  <a:pt x="43" y="24"/>
                </a:cubicBezTo>
                <a:cubicBezTo>
                  <a:pt x="47" y="31"/>
                  <a:pt x="44" y="40"/>
                  <a:pt x="37" y="43"/>
                </a:cubicBezTo>
                <a:moveTo>
                  <a:pt x="61" y="28"/>
                </a:moveTo>
                <a:cubicBezTo>
                  <a:pt x="58" y="18"/>
                  <a:pt x="58" y="18"/>
                  <a:pt x="58" y="18"/>
                </a:cubicBezTo>
                <a:cubicBezTo>
                  <a:pt x="50" y="19"/>
                  <a:pt x="50" y="19"/>
                  <a:pt x="50" y="19"/>
                </a:cubicBezTo>
                <a:cubicBezTo>
                  <a:pt x="49" y="17"/>
                  <a:pt x="48" y="16"/>
                  <a:pt x="47" y="15"/>
                </a:cubicBezTo>
                <a:cubicBezTo>
                  <a:pt x="50" y="7"/>
                  <a:pt x="50" y="7"/>
                  <a:pt x="50" y="7"/>
                </a:cubicBezTo>
                <a:cubicBezTo>
                  <a:pt x="41" y="2"/>
                  <a:pt x="41" y="2"/>
                  <a:pt x="41" y="2"/>
                </a:cubicBezTo>
                <a:cubicBezTo>
                  <a:pt x="36" y="9"/>
                  <a:pt x="36" y="9"/>
                  <a:pt x="36" y="9"/>
                </a:cubicBezTo>
                <a:cubicBezTo>
                  <a:pt x="34" y="8"/>
                  <a:pt x="32" y="8"/>
                  <a:pt x="30" y="8"/>
                </a:cubicBezTo>
                <a:cubicBezTo>
                  <a:pt x="27" y="0"/>
                  <a:pt x="27" y="0"/>
                  <a:pt x="27" y="0"/>
                </a:cubicBezTo>
                <a:cubicBezTo>
                  <a:pt x="17" y="3"/>
                  <a:pt x="17" y="3"/>
                  <a:pt x="17" y="3"/>
                </a:cubicBezTo>
                <a:cubicBezTo>
                  <a:pt x="18" y="11"/>
                  <a:pt x="18" y="11"/>
                  <a:pt x="18" y="11"/>
                </a:cubicBezTo>
                <a:cubicBezTo>
                  <a:pt x="17" y="12"/>
                  <a:pt x="16" y="13"/>
                  <a:pt x="15" y="14"/>
                </a:cubicBezTo>
                <a:cubicBezTo>
                  <a:pt x="7" y="11"/>
                  <a:pt x="7" y="11"/>
                  <a:pt x="7" y="11"/>
                </a:cubicBezTo>
                <a:cubicBezTo>
                  <a:pt x="2" y="20"/>
                  <a:pt x="2" y="20"/>
                  <a:pt x="2" y="20"/>
                </a:cubicBezTo>
                <a:cubicBezTo>
                  <a:pt x="8" y="25"/>
                  <a:pt x="8" y="25"/>
                  <a:pt x="8" y="25"/>
                </a:cubicBezTo>
                <a:cubicBezTo>
                  <a:pt x="8" y="27"/>
                  <a:pt x="7" y="28"/>
                  <a:pt x="7" y="30"/>
                </a:cubicBezTo>
                <a:cubicBezTo>
                  <a:pt x="0" y="33"/>
                  <a:pt x="0" y="33"/>
                  <a:pt x="0" y="33"/>
                </a:cubicBezTo>
                <a:cubicBezTo>
                  <a:pt x="2" y="43"/>
                  <a:pt x="2" y="43"/>
                  <a:pt x="2" y="43"/>
                </a:cubicBezTo>
                <a:cubicBezTo>
                  <a:pt x="11" y="42"/>
                  <a:pt x="11" y="42"/>
                  <a:pt x="11" y="42"/>
                </a:cubicBezTo>
                <a:cubicBezTo>
                  <a:pt x="12" y="44"/>
                  <a:pt x="13" y="45"/>
                  <a:pt x="14" y="47"/>
                </a:cubicBezTo>
                <a:cubicBezTo>
                  <a:pt x="11" y="54"/>
                  <a:pt x="11" y="54"/>
                  <a:pt x="11" y="54"/>
                </a:cubicBezTo>
                <a:cubicBezTo>
                  <a:pt x="20" y="59"/>
                  <a:pt x="20" y="59"/>
                  <a:pt x="20" y="59"/>
                </a:cubicBezTo>
                <a:cubicBezTo>
                  <a:pt x="25" y="53"/>
                  <a:pt x="25" y="53"/>
                  <a:pt x="25" y="53"/>
                </a:cubicBezTo>
                <a:cubicBezTo>
                  <a:pt x="26" y="53"/>
                  <a:pt x="28" y="53"/>
                  <a:pt x="30" y="53"/>
                </a:cubicBezTo>
                <a:cubicBezTo>
                  <a:pt x="33" y="61"/>
                  <a:pt x="33" y="61"/>
                  <a:pt x="33" y="61"/>
                </a:cubicBezTo>
                <a:cubicBezTo>
                  <a:pt x="43" y="58"/>
                  <a:pt x="43" y="58"/>
                  <a:pt x="43" y="58"/>
                </a:cubicBezTo>
                <a:cubicBezTo>
                  <a:pt x="42" y="50"/>
                  <a:pt x="42" y="50"/>
                  <a:pt x="42" y="50"/>
                </a:cubicBezTo>
                <a:cubicBezTo>
                  <a:pt x="44" y="49"/>
                  <a:pt x="45" y="48"/>
                  <a:pt x="46" y="47"/>
                </a:cubicBezTo>
                <a:cubicBezTo>
                  <a:pt x="54" y="50"/>
                  <a:pt x="54" y="50"/>
                  <a:pt x="54" y="50"/>
                </a:cubicBezTo>
                <a:cubicBezTo>
                  <a:pt x="59" y="41"/>
                  <a:pt x="59" y="41"/>
                  <a:pt x="59" y="41"/>
                </a:cubicBezTo>
                <a:cubicBezTo>
                  <a:pt x="52" y="36"/>
                  <a:pt x="52" y="36"/>
                  <a:pt x="52" y="36"/>
                </a:cubicBezTo>
                <a:cubicBezTo>
                  <a:pt x="53" y="34"/>
                  <a:pt x="53" y="33"/>
                  <a:pt x="53" y="31"/>
                </a:cubicBezTo>
                <a:lnTo>
                  <a:pt x="61" y="28"/>
                </a:lnTo>
                <a:close/>
                <a:moveTo>
                  <a:pt x="28" y="26"/>
                </a:moveTo>
                <a:cubicBezTo>
                  <a:pt x="25" y="27"/>
                  <a:pt x="24" y="30"/>
                  <a:pt x="26" y="33"/>
                </a:cubicBezTo>
                <a:cubicBezTo>
                  <a:pt x="27" y="35"/>
                  <a:pt x="30" y="36"/>
                  <a:pt x="33" y="35"/>
                </a:cubicBezTo>
                <a:cubicBezTo>
                  <a:pt x="35" y="34"/>
                  <a:pt x="36" y="31"/>
                  <a:pt x="35" y="28"/>
                </a:cubicBezTo>
                <a:cubicBezTo>
                  <a:pt x="34" y="26"/>
                  <a:pt x="31" y="25"/>
                  <a:pt x="28" y="26"/>
                </a:cubicBezTo>
                <a:close/>
              </a:path>
            </a:pathLst>
          </a:custGeom>
          <a:solidFill>
            <a:srgbClr val="FFFFFF"/>
          </a:solidFill>
          <a:ln>
            <a:noFill/>
          </a:ln>
          <a:extLst/>
        </p:spPr>
        <p:txBody>
          <a:bodyPr vert="horz" wrap="square" lIns="91427" tIns="45713" rIns="91427" bIns="45713" numCol="1" anchor="t" anchorCtr="0" compatLnSpc="1">
            <a:prstTxWarp prst="textNoShape">
              <a:avLst/>
            </a:prstTxWarp>
          </a:bodyPr>
          <a:lstStyle/>
          <a:p>
            <a:pPr defTabSz="932563"/>
            <a:endParaRPr lang="en-US" sz="1800">
              <a:solidFill>
                <a:srgbClr val="FFFFFF"/>
              </a:solidFill>
            </a:endParaRPr>
          </a:p>
        </p:txBody>
      </p:sp>
      <p:sp>
        <p:nvSpPr>
          <p:cNvPr id="56" name="Text Placeholder 12"/>
          <p:cNvSpPr>
            <a:spLocks noGrp="1"/>
          </p:cNvSpPr>
          <p:nvPr>
            <p:ph type="body" sz="quarter" idx="22" hasCustomPrompt="1"/>
          </p:nvPr>
        </p:nvSpPr>
        <p:spPr>
          <a:xfrm>
            <a:off x="9319355" y="1651127"/>
            <a:ext cx="1369316" cy="318083"/>
          </a:xfrm>
          <a:noFill/>
        </p:spPr>
        <p:txBody>
          <a:bodyPr vert="horz" wrap="square" lIns="73152" tIns="73152" rIns="73152" bIns="73152" rtlCol="0" anchor="ctr" anchorCtr="0">
            <a:noAutofit/>
          </a:bodyPr>
          <a:lstStyle>
            <a:lvl1pPr marL="114278" indent="-114278" algn="l">
              <a:spcBef>
                <a:spcPts val="0"/>
              </a:spcBef>
              <a:buNone/>
              <a:defRPr lang="en-US" sz="1199" dirty="0">
                <a:solidFill>
                  <a:schemeClr val="tx1"/>
                </a:solidFill>
                <a:latin typeface="+mn-lt"/>
              </a:defRPr>
            </a:lvl1pPr>
          </a:lstStyle>
          <a:p>
            <a:pPr marL="0" lvl="0" indent="0">
              <a:lnSpc>
                <a:spcPct val="100000"/>
              </a:lnSpc>
            </a:pPr>
            <a:r>
              <a:rPr lang="en-US" dirty="0" smtClean="0"/>
              <a:t>Click to edit text</a:t>
            </a:r>
            <a:endParaRPr lang="en-US" dirty="0"/>
          </a:p>
        </p:txBody>
      </p:sp>
      <p:sp>
        <p:nvSpPr>
          <p:cNvPr id="58" name="Picture Placeholder 9"/>
          <p:cNvSpPr>
            <a:spLocks noGrp="1"/>
          </p:cNvSpPr>
          <p:nvPr>
            <p:ph type="pic" sz="quarter" idx="26" hasCustomPrompt="1"/>
          </p:nvPr>
        </p:nvSpPr>
        <p:spPr>
          <a:xfrm>
            <a:off x="7781603" y="3665594"/>
            <a:ext cx="2895547" cy="1358679"/>
          </a:xfrm>
          <a:solidFill>
            <a:schemeClr val="bg1">
              <a:lumMod val="60000"/>
              <a:lumOff val="40000"/>
            </a:schemeClr>
          </a:solidFill>
        </p:spPr>
        <p:txBody>
          <a:bodyPr anchor="ctr" anchorCtr="0">
            <a:normAutofit/>
          </a:bodyPr>
          <a:lstStyle>
            <a:lvl1pPr marL="0" indent="0" algn="ctr">
              <a:lnSpc>
                <a:spcPct val="100000"/>
              </a:lnSpc>
              <a:buNone/>
              <a:defRPr sz="1399"/>
            </a:lvl1pPr>
          </a:lstStyle>
          <a:p>
            <a:r>
              <a:rPr lang="en-US" dirty="0" smtClean="0"/>
              <a:t>Click to place </a:t>
            </a:r>
            <a:br>
              <a:rPr lang="en-US" dirty="0" smtClean="0"/>
            </a:br>
            <a:r>
              <a:rPr lang="en-US" dirty="0" smtClean="0"/>
              <a:t>personal photo</a:t>
            </a:r>
            <a:endParaRPr lang="en-US" dirty="0"/>
          </a:p>
        </p:txBody>
      </p:sp>
      <p:sp>
        <p:nvSpPr>
          <p:cNvPr id="59" name="Picture Placeholder 9"/>
          <p:cNvSpPr>
            <a:spLocks noGrp="1"/>
          </p:cNvSpPr>
          <p:nvPr>
            <p:ph type="pic" sz="quarter" idx="27" hasCustomPrompt="1"/>
          </p:nvPr>
        </p:nvSpPr>
        <p:spPr>
          <a:xfrm>
            <a:off x="7781602" y="5163833"/>
            <a:ext cx="1371600" cy="1371600"/>
          </a:xfrm>
          <a:solidFill>
            <a:schemeClr val="bg1">
              <a:lumMod val="60000"/>
              <a:lumOff val="40000"/>
            </a:schemeClr>
          </a:solidFill>
        </p:spPr>
        <p:txBody>
          <a:bodyPr anchor="ctr" anchorCtr="0">
            <a:normAutofit/>
          </a:bodyPr>
          <a:lstStyle>
            <a:lvl1pPr marL="0" indent="0" algn="ctr">
              <a:lnSpc>
                <a:spcPct val="100000"/>
              </a:lnSpc>
              <a:buNone/>
              <a:defRPr sz="1399"/>
            </a:lvl1pPr>
          </a:lstStyle>
          <a:p>
            <a:r>
              <a:rPr lang="en-US" dirty="0" smtClean="0"/>
              <a:t>Click to place </a:t>
            </a:r>
            <a:br>
              <a:rPr lang="en-US" dirty="0" smtClean="0"/>
            </a:br>
            <a:r>
              <a:rPr lang="en-US" dirty="0" smtClean="0"/>
              <a:t>personal photo or app</a:t>
            </a:r>
            <a:endParaRPr lang="en-US" dirty="0"/>
          </a:p>
        </p:txBody>
      </p:sp>
      <p:sp>
        <p:nvSpPr>
          <p:cNvPr id="60" name="Picture Placeholder 9"/>
          <p:cNvSpPr>
            <a:spLocks noGrp="1"/>
          </p:cNvSpPr>
          <p:nvPr>
            <p:ph type="pic" sz="quarter" idx="28" hasCustomPrompt="1"/>
          </p:nvPr>
        </p:nvSpPr>
        <p:spPr>
          <a:xfrm>
            <a:off x="10835956" y="5163833"/>
            <a:ext cx="1371600" cy="1371600"/>
          </a:xfrm>
          <a:solidFill>
            <a:schemeClr val="bg1">
              <a:lumMod val="60000"/>
              <a:lumOff val="40000"/>
            </a:schemeClr>
          </a:solidFill>
        </p:spPr>
        <p:txBody>
          <a:bodyPr anchor="ctr" anchorCtr="0">
            <a:normAutofit/>
          </a:bodyPr>
          <a:lstStyle>
            <a:lvl1pPr marL="0" indent="0" algn="ctr">
              <a:lnSpc>
                <a:spcPct val="100000"/>
              </a:lnSpc>
              <a:buNone/>
              <a:defRPr sz="1399"/>
            </a:lvl1pPr>
          </a:lstStyle>
          <a:p>
            <a:r>
              <a:rPr lang="en-US" dirty="0" smtClean="0"/>
              <a:t>Click to place </a:t>
            </a:r>
            <a:br>
              <a:rPr lang="en-US" dirty="0" smtClean="0"/>
            </a:br>
            <a:r>
              <a:rPr lang="en-US" dirty="0" smtClean="0"/>
              <a:t>personal photo or app</a:t>
            </a:r>
            <a:endParaRPr lang="en-US" dirty="0"/>
          </a:p>
        </p:txBody>
      </p:sp>
      <p:sp>
        <p:nvSpPr>
          <p:cNvPr id="61" name="Text Placeholder 12"/>
          <p:cNvSpPr>
            <a:spLocks noGrp="1"/>
          </p:cNvSpPr>
          <p:nvPr>
            <p:ph type="body" sz="quarter" idx="29" hasCustomPrompt="1"/>
          </p:nvPr>
        </p:nvSpPr>
        <p:spPr>
          <a:xfrm>
            <a:off x="10850263" y="599331"/>
            <a:ext cx="1357292" cy="383331"/>
          </a:xfrm>
          <a:solidFill>
            <a:schemeClr val="accent1"/>
          </a:solidFill>
        </p:spPr>
        <p:txBody>
          <a:bodyPr vert="horz" wrap="square" lIns="73152" tIns="73152" rIns="73152" bIns="73152" rtlCol="0" anchor="ctr" anchorCtr="0">
            <a:noAutofit/>
          </a:bodyPr>
          <a:lstStyle>
            <a:lvl1pPr marL="114278" indent="-114278" algn="l">
              <a:spcBef>
                <a:spcPts val="0"/>
              </a:spcBef>
              <a:buNone/>
              <a:defRPr lang="en-US" sz="1199" dirty="0">
                <a:solidFill>
                  <a:schemeClr val="tx1"/>
                </a:solidFill>
                <a:latin typeface="+mn-lt"/>
              </a:defRPr>
            </a:lvl1pPr>
          </a:lstStyle>
          <a:p>
            <a:pPr marL="0" lvl="0" indent="0">
              <a:lnSpc>
                <a:spcPct val="100000"/>
              </a:lnSpc>
            </a:pPr>
            <a:r>
              <a:rPr lang="en-US" dirty="0" smtClean="0"/>
              <a:t>Click to edit text</a:t>
            </a:r>
            <a:endParaRPr lang="en-US" dirty="0"/>
          </a:p>
        </p:txBody>
      </p:sp>
      <p:sp>
        <p:nvSpPr>
          <p:cNvPr id="62" name="Text Placeholder 12"/>
          <p:cNvSpPr>
            <a:spLocks noGrp="1"/>
          </p:cNvSpPr>
          <p:nvPr>
            <p:ph type="body" sz="quarter" idx="30" hasCustomPrompt="1"/>
          </p:nvPr>
        </p:nvSpPr>
        <p:spPr>
          <a:xfrm>
            <a:off x="7780192" y="6221267"/>
            <a:ext cx="1373011" cy="318083"/>
          </a:xfrm>
          <a:noFill/>
        </p:spPr>
        <p:txBody>
          <a:bodyPr vert="horz" wrap="square" lIns="73152" tIns="73152" rIns="73152" bIns="73152" rtlCol="0" anchor="ctr" anchorCtr="0">
            <a:noAutofit/>
          </a:bodyPr>
          <a:lstStyle>
            <a:lvl1pPr marL="114278" indent="-114278" algn="l">
              <a:spcBef>
                <a:spcPts val="0"/>
              </a:spcBef>
              <a:buNone/>
              <a:defRPr lang="en-US" sz="1199" dirty="0">
                <a:solidFill>
                  <a:schemeClr val="tx1"/>
                </a:solidFill>
                <a:latin typeface="+mn-lt"/>
              </a:defRPr>
            </a:lvl1pPr>
          </a:lstStyle>
          <a:p>
            <a:pPr marL="0" lvl="0" indent="0">
              <a:lnSpc>
                <a:spcPct val="100000"/>
              </a:lnSpc>
            </a:pPr>
            <a:r>
              <a:rPr lang="en-US" dirty="0" smtClean="0"/>
              <a:t>Click to edit text</a:t>
            </a:r>
            <a:endParaRPr lang="en-US" dirty="0"/>
          </a:p>
        </p:txBody>
      </p:sp>
      <p:sp>
        <p:nvSpPr>
          <p:cNvPr id="63" name="Text Placeholder 12"/>
          <p:cNvSpPr>
            <a:spLocks noGrp="1"/>
          </p:cNvSpPr>
          <p:nvPr>
            <p:ph type="body" sz="quarter" idx="31" hasCustomPrompt="1"/>
          </p:nvPr>
        </p:nvSpPr>
        <p:spPr>
          <a:xfrm>
            <a:off x="10850264" y="6201843"/>
            <a:ext cx="1347709" cy="318083"/>
          </a:xfrm>
          <a:noFill/>
        </p:spPr>
        <p:txBody>
          <a:bodyPr vert="horz" wrap="square" lIns="73152" tIns="73152" rIns="73152" bIns="73152" rtlCol="0" anchor="ctr" anchorCtr="0">
            <a:noAutofit/>
          </a:bodyPr>
          <a:lstStyle>
            <a:lvl1pPr marL="114278" indent="-114278" algn="l">
              <a:spcBef>
                <a:spcPts val="0"/>
              </a:spcBef>
              <a:buNone/>
              <a:defRPr lang="en-US" sz="1199" dirty="0">
                <a:solidFill>
                  <a:schemeClr val="tx1"/>
                </a:solidFill>
                <a:latin typeface="+mn-lt"/>
              </a:defRPr>
            </a:lvl1pPr>
          </a:lstStyle>
          <a:p>
            <a:pPr marL="0" lvl="0" indent="0">
              <a:lnSpc>
                <a:spcPct val="100000"/>
              </a:lnSpc>
            </a:pPr>
            <a:r>
              <a:rPr lang="en-US" dirty="0" smtClean="0"/>
              <a:t>Click to edit text</a:t>
            </a:r>
            <a:endParaRPr lang="en-US" dirty="0"/>
          </a:p>
        </p:txBody>
      </p:sp>
      <p:sp>
        <p:nvSpPr>
          <p:cNvPr id="66" name="Text Placeholder 12"/>
          <p:cNvSpPr>
            <a:spLocks noGrp="1"/>
          </p:cNvSpPr>
          <p:nvPr>
            <p:ph type="body" sz="quarter" idx="32" hasCustomPrompt="1"/>
          </p:nvPr>
        </p:nvSpPr>
        <p:spPr>
          <a:xfrm>
            <a:off x="7780448" y="4700265"/>
            <a:ext cx="2900808" cy="318083"/>
          </a:xfrm>
          <a:noFill/>
        </p:spPr>
        <p:txBody>
          <a:bodyPr vert="horz" wrap="square" lIns="73152" tIns="73152" rIns="73152" bIns="73152" rtlCol="0" anchor="ctr" anchorCtr="0">
            <a:noAutofit/>
          </a:bodyPr>
          <a:lstStyle>
            <a:lvl1pPr marL="114278" indent="-114278" algn="l">
              <a:spcBef>
                <a:spcPts val="0"/>
              </a:spcBef>
              <a:buNone/>
              <a:defRPr lang="en-US" sz="1199" dirty="0">
                <a:solidFill>
                  <a:schemeClr val="tx1"/>
                </a:solidFill>
                <a:latin typeface="+mn-lt"/>
              </a:defRPr>
            </a:lvl1pPr>
          </a:lstStyle>
          <a:p>
            <a:pPr marL="0" lvl="0" indent="0">
              <a:lnSpc>
                <a:spcPct val="100000"/>
              </a:lnSpc>
            </a:pPr>
            <a:r>
              <a:rPr lang="en-US" dirty="0" smtClean="0"/>
              <a:t>Click to edit text</a:t>
            </a:r>
            <a:endParaRPr lang="en-US" dirty="0"/>
          </a:p>
        </p:txBody>
      </p:sp>
      <p:sp>
        <p:nvSpPr>
          <p:cNvPr id="67" name="Text Placeholder 12"/>
          <p:cNvSpPr>
            <a:spLocks noGrp="1"/>
          </p:cNvSpPr>
          <p:nvPr>
            <p:ph type="body" sz="quarter" idx="33" hasCustomPrompt="1"/>
          </p:nvPr>
        </p:nvSpPr>
        <p:spPr>
          <a:xfrm>
            <a:off x="9297165" y="3183086"/>
            <a:ext cx="2900808" cy="318083"/>
          </a:xfrm>
          <a:noFill/>
        </p:spPr>
        <p:txBody>
          <a:bodyPr vert="horz" wrap="square" lIns="73152" tIns="73152" rIns="73152" bIns="73152" rtlCol="0" anchor="ctr" anchorCtr="0">
            <a:noAutofit/>
          </a:bodyPr>
          <a:lstStyle>
            <a:lvl1pPr marL="114278" indent="-114278" algn="l">
              <a:spcBef>
                <a:spcPts val="0"/>
              </a:spcBef>
              <a:buNone/>
              <a:defRPr lang="en-US" sz="1199" dirty="0">
                <a:solidFill>
                  <a:schemeClr val="tx1"/>
                </a:solidFill>
                <a:latin typeface="+mn-lt"/>
              </a:defRPr>
            </a:lvl1pPr>
          </a:lstStyle>
          <a:p>
            <a:pPr marL="0" lvl="0" indent="0">
              <a:lnSpc>
                <a:spcPct val="100000"/>
              </a:lnSpc>
            </a:pPr>
            <a:r>
              <a:rPr lang="en-US" dirty="0" smtClean="0"/>
              <a:t>Messaging</a:t>
            </a:r>
            <a:endParaRPr lang="en-US" dirty="0"/>
          </a:p>
        </p:txBody>
      </p:sp>
      <p:sp>
        <p:nvSpPr>
          <p:cNvPr id="68" name="Picture Placeholder 9"/>
          <p:cNvSpPr>
            <a:spLocks noGrp="1"/>
          </p:cNvSpPr>
          <p:nvPr>
            <p:ph type="pic" sz="quarter" idx="34" hasCustomPrompt="1"/>
          </p:nvPr>
        </p:nvSpPr>
        <p:spPr>
          <a:xfrm>
            <a:off x="7781603" y="1364234"/>
            <a:ext cx="1392753" cy="1359623"/>
          </a:xfrm>
          <a:solidFill>
            <a:schemeClr val="bg1">
              <a:lumMod val="60000"/>
              <a:lumOff val="40000"/>
            </a:schemeClr>
          </a:solidFill>
        </p:spPr>
        <p:txBody>
          <a:bodyPr anchor="ctr" anchorCtr="0">
            <a:normAutofit/>
          </a:bodyPr>
          <a:lstStyle>
            <a:lvl1pPr marL="0" indent="0" algn="ctr">
              <a:lnSpc>
                <a:spcPct val="100000"/>
              </a:lnSpc>
              <a:buNone/>
              <a:defRPr sz="1399"/>
            </a:lvl1pPr>
          </a:lstStyle>
          <a:p>
            <a:r>
              <a:rPr lang="en-US" dirty="0" smtClean="0"/>
              <a:t>Click to place </a:t>
            </a:r>
            <a:br>
              <a:rPr lang="en-US" dirty="0" smtClean="0"/>
            </a:br>
            <a:r>
              <a:rPr lang="en-US" dirty="0" smtClean="0"/>
              <a:t>personal photo or app</a:t>
            </a:r>
            <a:endParaRPr lang="en-US" dirty="0"/>
          </a:p>
        </p:txBody>
      </p:sp>
      <p:sp>
        <p:nvSpPr>
          <p:cNvPr id="69" name="Text Placeholder 12"/>
          <p:cNvSpPr>
            <a:spLocks noGrp="1"/>
          </p:cNvSpPr>
          <p:nvPr>
            <p:ph type="body" sz="quarter" idx="35" hasCustomPrompt="1"/>
          </p:nvPr>
        </p:nvSpPr>
        <p:spPr>
          <a:xfrm>
            <a:off x="7796919" y="2385567"/>
            <a:ext cx="1381915" cy="318083"/>
          </a:xfrm>
          <a:noFill/>
        </p:spPr>
        <p:txBody>
          <a:bodyPr vert="horz" wrap="square" lIns="73152" tIns="73152" rIns="73152" bIns="73152" rtlCol="0" anchor="ctr" anchorCtr="0">
            <a:noAutofit/>
          </a:bodyPr>
          <a:lstStyle>
            <a:lvl1pPr marL="114278" indent="-114278" algn="l">
              <a:spcBef>
                <a:spcPts val="0"/>
              </a:spcBef>
              <a:buNone/>
              <a:defRPr lang="en-US" sz="1199" dirty="0">
                <a:solidFill>
                  <a:schemeClr val="tx1"/>
                </a:solidFill>
                <a:latin typeface="+mn-lt"/>
              </a:defRPr>
            </a:lvl1pPr>
          </a:lstStyle>
          <a:p>
            <a:pPr marL="0" lvl="0" indent="0">
              <a:lnSpc>
                <a:spcPct val="100000"/>
              </a:lnSpc>
            </a:pPr>
            <a:r>
              <a:rPr lang="en-US" dirty="0" smtClean="0"/>
              <a:t>Click to edit text</a:t>
            </a:r>
            <a:endParaRPr lang="en-US" dirty="0"/>
          </a:p>
        </p:txBody>
      </p:sp>
      <p:sp>
        <p:nvSpPr>
          <p:cNvPr id="70" name="Text Placeholder 38"/>
          <p:cNvSpPr>
            <a:spLocks noGrp="1"/>
          </p:cNvSpPr>
          <p:nvPr>
            <p:ph type="body" sz="quarter" idx="24" hasCustomPrompt="1"/>
          </p:nvPr>
        </p:nvSpPr>
        <p:spPr>
          <a:xfrm>
            <a:off x="275747" y="5836903"/>
            <a:ext cx="3351691" cy="369332"/>
          </a:xfrm>
        </p:spPr>
        <p:txBody>
          <a:bodyPr bIns="0" anchor="b"/>
          <a:lstStyle>
            <a:lvl1pPr marL="0" indent="0">
              <a:buNone/>
              <a:defRPr sz="2000" baseline="0">
                <a:solidFill>
                  <a:schemeClr val="bg2">
                    <a:lumMod val="40000"/>
                    <a:lumOff val="60000"/>
                  </a:schemeClr>
                </a:solidFill>
              </a:defRPr>
            </a:lvl1pPr>
          </a:lstStyle>
          <a:p>
            <a:pPr lvl="0"/>
            <a:r>
              <a:rPr lang="en-US" dirty="0" smtClean="0"/>
              <a:t>Presentation Date</a:t>
            </a:r>
            <a:endParaRPr lang="en-US" dirty="0"/>
          </a:p>
        </p:txBody>
      </p:sp>
      <p:sp>
        <p:nvSpPr>
          <p:cNvPr id="72" name="Footer Placeholder 2"/>
          <p:cNvSpPr>
            <a:spLocks noGrp="1"/>
          </p:cNvSpPr>
          <p:nvPr>
            <p:ph type="ftr" sz="quarter" idx="14"/>
          </p:nvPr>
        </p:nvSpPr>
        <p:spPr>
          <a:xfrm>
            <a:off x="274704" y="6231471"/>
            <a:ext cx="1804987" cy="371475"/>
          </a:xfrm>
        </p:spPr>
        <p:txBody>
          <a:bodyPr/>
          <a:lstStyle/>
          <a:p>
            <a:r>
              <a:rPr lang="en-US" smtClean="0">
                <a:solidFill>
                  <a:srgbClr val="FFFFFF">
                    <a:tint val="75000"/>
                  </a:srgbClr>
                </a:solidFill>
              </a:rPr>
              <a:t>Microsoft Confidential</a:t>
            </a:r>
            <a:endParaRPr lang="en-US" dirty="0" smtClean="0">
              <a:solidFill>
                <a:srgbClr val="FFFFFF">
                  <a:tint val="75000"/>
                </a:srgbClr>
              </a:solidFill>
            </a:endParaRPr>
          </a:p>
        </p:txBody>
      </p:sp>
    </p:spTree>
    <p:extLst>
      <p:ext uri="{BB962C8B-B14F-4D97-AF65-F5344CB8AC3E}">
        <p14:creationId xmlns:p14="http://schemas.microsoft.com/office/powerpoint/2010/main" val="39407997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74639" y="1209973"/>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64"/>
            <a:ext cx="10058401" cy="1829593"/>
          </a:xfrm>
          <a:noFill/>
        </p:spPr>
        <p:txBody>
          <a:bodyPr lIns="182880" tIns="146304" rIns="182880" bIns="146304">
            <a:noAutofit/>
          </a:bodyPr>
          <a:lstStyle>
            <a:lvl1pPr marL="0" indent="0">
              <a:spcBef>
                <a:spcPts val="0"/>
              </a:spcBef>
              <a:buNone/>
              <a:defRPr sz="3599"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
        <p:nvSpPr>
          <p:cNvPr id="3" name="Date Placeholder 2"/>
          <p:cNvSpPr>
            <a:spLocks noGrp="1"/>
          </p:cNvSpPr>
          <p:nvPr>
            <p:ph type="dt" sz="half" idx="13"/>
          </p:nvPr>
        </p:nvSpPr>
        <p:spPr/>
        <p:txBody>
          <a:bodyPr/>
          <a:lstStyle/>
          <a:p>
            <a:fld id="{DF8856BE-949E-4BF1-9D5E-AF39E8E54868}" type="datetime1">
              <a:rPr lang="en-US" smtClean="0">
                <a:solidFill>
                  <a:srgbClr val="505050">
                    <a:tint val="75000"/>
                  </a:srgbClr>
                </a:solidFill>
              </a:rPr>
              <a:pPr/>
              <a:t>10/11/2014</a:t>
            </a:fld>
            <a:endParaRPr lang="en-US">
              <a:solidFill>
                <a:srgbClr val="505050">
                  <a:tint val="75000"/>
                </a:srgbClr>
              </a:solidFill>
            </a:endParaRPr>
          </a:p>
        </p:txBody>
      </p:sp>
      <p:sp>
        <p:nvSpPr>
          <p:cNvPr id="6" name="Footer Placeholder 5"/>
          <p:cNvSpPr>
            <a:spLocks noGrp="1"/>
          </p:cNvSpPr>
          <p:nvPr>
            <p:ph type="ftr" sz="quarter" idx="14"/>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7" name="Slide Number Placeholder 6"/>
          <p:cNvSpPr>
            <a:spLocks noGrp="1"/>
          </p:cNvSpPr>
          <p:nvPr>
            <p:ph type="sldNum" sz="quarter" idx="15"/>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424" y="6372725"/>
            <a:ext cx="1387410" cy="469658"/>
          </a:xfrm>
          <a:prstGeom prst="rect">
            <a:avLst/>
          </a:prstGeom>
        </p:spPr>
      </p:pic>
    </p:spTree>
    <p:extLst>
      <p:ext uri="{BB962C8B-B14F-4D97-AF65-F5344CB8AC3E}">
        <p14:creationId xmlns:p14="http://schemas.microsoft.com/office/powerpoint/2010/main" val="23336979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Video title</a:t>
            </a:r>
            <a:endParaRPr lang="en-US" dirty="0"/>
          </a:p>
        </p:txBody>
      </p:sp>
      <p:sp>
        <p:nvSpPr>
          <p:cNvPr id="3" name="Date Placeholder 2"/>
          <p:cNvSpPr>
            <a:spLocks noGrp="1"/>
          </p:cNvSpPr>
          <p:nvPr>
            <p:ph type="dt" sz="half" idx="10"/>
          </p:nvPr>
        </p:nvSpPr>
        <p:spPr/>
        <p:txBody>
          <a:bodyPr/>
          <a:lstStyle/>
          <a:p>
            <a:fld id="{D1C5881F-36F0-40BB-A3FF-60E6F140E7D4}" type="datetime1">
              <a:rPr lang="en-US" smtClean="0">
                <a:solidFill>
                  <a:srgbClr val="505050">
                    <a:tint val="75000"/>
                  </a:srgbClr>
                </a:solidFill>
              </a:rPr>
              <a:pPr/>
              <a:t>10/11/2014</a:t>
            </a:fld>
            <a:endParaRPr lang="en-US">
              <a:solidFill>
                <a:srgbClr val="505050">
                  <a:tint val="75000"/>
                </a:srgbClr>
              </a:solidFill>
            </a:endParaRPr>
          </a:p>
        </p:txBody>
      </p:sp>
      <p:sp>
        <p:nvSpPr>
          <p:cNvPr id="5" name="Footer Placeholder 4"/>
          <p:cNvSpPr>
            <a:spLocks noGrp="1"/>
          </p:cNvSpPr>
          <p:nvPr>
            <p:ph type="ftr" sz="quarter" idx="11"/>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6" name="Slide Number Placeholder 5"/>
          <p:cNvSpPr>
            <a:spLocks noGrp="1"/>
          </p:cNvSpPr>
          <p:nvPr>
            <p:ph type="sldNum" sz="quarter" idx="12"/>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424" y="6365515"/>
            <a:ext cx="1377619" cy="466345"/>
          </a:xfrm>
          <a:prstGeom prst="rect">
            <a:avLst/>
          </a:prstGeom>
        </p:spPr>
      </p:pic>
    </p:spTree>
    <p:extLst>
      <p:ext uri="{BB962C8B-B14F-4D97-AF65-F5344CB8AC3E}">
        <p14:creationId xmlns:p14="http://schemas.microsoft.com/office/powerpoint/2010/main" val="2692475892"/>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Video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76345" y="6365515"/>
            <a:ext cx="1377619" cy="466345"/>
          </a:xfrm>
          <a:prstGeom prst="rect">
            <a:avLst/>
          </a:prstGeom>
        </p:spPr>
      </p:pic>
      <p:sp>
        <p:nvSpPr>
          <p:cNvPr id="4" name="Rectangle 3"/>
          <p:cNvSpPr/>
          <p:nvPr userDrawn="1"/>
        </p:nvSpPr>
        <p:spPr bwMode="ltGray">
          <a:xfrm>
            <a:off x="274702" y="1211287"/>
            <a:ext cx="10058336" cy="274317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Video title</a:t>
            </a:r>
            <a:endParaRPr lang="en-US" dirty="0"/>
          </a:p>
        </p:txBody>
      </p:sp>
      <p:sp>
        <p:nvSpPr>
          <p:cNvPr id="3" name="Date Placeholder 2"/>
          <p:cNvSpPr>
            <a:spLocks noGrp="1"/>
          </p:cNvSpPr>
          <p:nvPr>
            <p:ph type="dt" sz="half" idx="10"/>
          </p:nvPr>
        </p:nvSpPr>
        <p:spPr/>
        <p:txBody>
          <a:bodyPr/>
          <a:lstStyle/>
          <a:p>
            <a:fld id="{D1C5881F-36F0-40BB-A3FF-60E6F140E7D4}" type="datetime1">
              <a:rPr lang="en-US" smtClean="0">
                <a:solidFill>
                  <a:srgbClr val="505050">
                    <a:tint val="75000"/>
                  </a:srgbClr>
                </a:solidFill>
              </a:rPr>
              <a:pPr/>
              <a:t>10/11/2014</a:t>
            </a:fld>
            <a:endParaRPr lang="en-US">
              <a:solidFill>
                <a:srgbClr val="505050">
                  <a:tint val="75000"/>
                </a:srgbClr>
              </a:solidFill>
            </a:endParaRPr>
          </a:p>
        </p:txBody>
      </p:sp>
      <p:sp>
        <p:nvSpPr>
          <p:cNvPr id="5" name="Footer Placeholder 4"/>
          <p:cNvSpPr>
            <a:spLocks noGrp="1"/>
          </p:cNvSpPr>
          <p:nvPr>
            <p:ph type="ftr" sz="quarter" idx="11"/>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6" name="Slide Number Placeholder 5"/>
          <p:cNvSpPr>
            <a:spLocks noGrp="1"/>
          </p:cNvSpPr>
          <p:nvPr>
            <p:ph type="sldNum" sz="quarter" idx="12"/>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spTree>
    <p:extLst>
      <p:ext uri="{BB962C8B-B14F-4D97-AF65-F5344CB8AC3E}">
        <p14:creationId xmlns:p14="http://schemas.microsoft.com/office/powerpoint/2010/main" val="65867942"/>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Date Placeholder 2"/>
          <p:cNvSpPr>
            <a:spLocks noGrp="1"/>
          </p:cNvSpPr>
          <p:nvPr>
            <p:ph type="dt" sz="half" idx="10"/>
          </p:nvPr>
        </p:nvSpPr>
        <p:spPr/>
        <p:txBody>
          <a:bodyPr/>
          <a:lstStyle>
            <a:lvl1pPr>
              <a:defRPr>
                <a:solidFill>
                  <a:schemeClr val="bg2">
                    <a:lumMod val="40000"/>
                    <a:lumOff val="60000"/>
                  </a:schemeClr>
                </a:solidFill>
              </a:defRPr>
            </a:lvl1pPr>
          </a:lstStyle>
          <a:p>
            <a:fld id="{6F87C8DF-A29B-444F-AC30-6D2947C5E82B}" type="datetime1">
              <a:rPr lang="en-US" smtClean="0">
                <a:solidFill>
                  <a:srgbClr val="00BCF2">
                    <a:lumMod val="40000"/>
                    <a:lumOff val="60000"/>
                  </a:srgbClr>
                </a:solidFill>
              </a:rPr>
              <a:pPr/>
              <a:t>10/11/2014</a:t>
            </a:fld>
            <a:endParaRPr lang="en-US">
              <a:solidFill>
                <a:srgbClr val="00BCF2">
                  <a:lumMod val="40000"/>
                  <a:lumOff val="60000"/>
                </a:srgbClr>
              </a:solidFill>
            </a:endParaRPr>
          </a:p>
        </p:txBody>
      </p:sp>
      <p:sp>
        <p:nvSpPr>
          <p:cNvPr id="4" name="Footer Placeholder 3"/>
          <p:cNvSpPr>
            <a:spLocks noGrp="1"/>
          </p:cNvSpPr>
          <p:nvPr>
            <p:ph type="ftr" sz="quarter" idx="11"/>
          </p:nvPr>
        </p:nvSpPr>
        <p:spPr/>
        <p:txBody>
          <a:bodyPr/>
          <a:lstStyle>
            <a:lvl1pPr>
              <a:defRPr>
                <a:solidFill>
                  <a:schemeClr val="bg2">
                    <a:lumMod val="40000"/>
                    <a:lumOff val="60000"/>
                  </a:schemeClr>
                </a:solidFill>
              </a:defRPr>
            </a:lvl1pPr>
          </a:lstStyle>
          <a:p>
            <a:r>
              <a:rPr lang="en-US" smtClean="0">
                <a:solidFill>
                  <a:srgbClr val="00BCF2">
                    <a:lumMod val="40000"/>
                    <a:lumOff val="60000"/>
                  </a:srgbClr>
                </a:solidFill>
              </a:rPr>
              <a:t>Microsoft Confidential</a:t>
            </a:r>
            <a:endParaRPr lang="en-US" dirty="0" smtClean="0">
              <a:solidFill>
                <a:srgbClr val="00BCF2">
                  <a:lumMod val="40000"/>
                  <a:lumOff val="60000"/>
                </a:srgbClr>
              </a:solidFill>
            </a:endParaRPr>
          </a:p>
        </p:txBody>
      </p:sp>
      <p:sp>
        <p:nvSpPr>
          <p:cNvPr id="5" name="Slide Number Placeholder 4"/>
          <p:cNvSpPr>
            <a:spLocks noGrp="1"/>
          </p:cNvSpPr>
          <p:nvPr>
            <p:ph type="sldNum" sz="quarter" idx="12"/>
          </p:nvPr>
        </p:nvSpPr>
        <p:spPr/>
        <p:txBody>
          <a:bodyPr/>
          <a:lstStyle>
            <a:lvl1pPr>
              <a:defRPr>
                <a:solidFill>
                  <a:schemeClr val="bg2">
                    <a:lumMod val="40000"/>
                    <a:lumOff val="60000"/>
                  </a:schemeClr>
                </a:solidFill>
              </a:defRPr>
            </a:lvl1pPr>
          </a:lstStyle>
          <a:p>
            <a:fld id="{2775DF8E-1151-4C45-8C93-3AB060627CA9}" type="slidenum">
              <a:rPr lang="en-US" smtClean="0">
                <a:solidFill>
                  <a:srgbClr val="00BCF2">
                    <a:lumMod val="40000"/>
                    <a:lumOff val="60000"/>
                  </a:srgbClr>
                </a:solidFill>
              </a:rPr>
              <a:pPr/>
              <a:t>‹#›</a:t>
            </a:fld>
            <a:endParaRPr lang="en-US">
              <a:solidFill>
                <a:srgbClr val="00BCF2">
                  <a:lumMod val="40000"/>
                  <a:lumOff val="60000"/>
                </a:srgb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424" y="6372723"/>
            <a:ext cx="1387410" cy="469659"/>
          </a:xfrm>
          <a:prstGeom prst="rect">
            <a:avLst/>
          </a:prstGeom>
        </p:spPr>
      </p:pic>
    </p:spTree>
    <p:extLst>
      <p:ext uri="{BB962C8B-B14F-4D97-AF65-F5344CB8AC3E}">
        <p14:creationId xmlns:p14="http://schemas.microsoft.com/office/powerpoint/2010/main" val="276212449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Date Placeholder 2"/>
          <p:cNvSpPr>
            <a:spLocks noGrp="1"/>
          </p:cNvSpPr>
          <p:nvPr>
            <p:ph type="dt" sz="half" idx="10"/>
          </p:nvPr>
        </p:nvSpPr>
        <p:spPr/>
        <p:txBody>
          <a:bodyPr/>
          <a:lstStyle>
            <a:lvl1pPr>
              <a:defRPr>
                <a:solidFill>
                  <a:schemeClr val="accent2">
                    <a:lumMod val="40000"/>
                    <a:lumOff val="60000"/>
                  </a:schemeClr>
                </a:solidFill>
              </a:defRPr>
            </a:lvl1pPr>
          </a:lstStyle>
          <a:p>
            <a:fld id="{F274F2DA-A81A-445A-980A-0AA0F39FE90C}" type="datetime1">
              <a:rPr lang="en-US" smtClean="0">
                <a:solidFill>
                  <a:srgbClr val="FF8C00">
                    <a:lumMod val="40000"/>
                    <a:lumOff val="60000"/>
                  </a:srgbClr>
                </a:solidFill>
              </a:rPr>
              <a:pPr/>
              <a:t>10/11/2014</a:t>
            </a:fld>
            <a:endParaRPr lang="en-US">
              <a:solidFill>
                <a:srgbClr val="FF8C00">
                  <a:lumMod val="40000"/>
                  <a:lumOff val="60000"/>
                </a:srgbClr>
              </a:solidFill>
            </a:endParaRPr>
          </a:p>
        </p:txBody>
      </p:sp>
      <p:sp>
        <p:nvSpPr>
          <p:cNvPr id="4" name="Footer Placeholder 3"/>
          <p:cNvSpPr>
            <a:spLocks noGrp="1"/>
          </p:cNvSpPr>
          <p:nvPr>
            <p:ph type="ftr" sz="quarter" idx="11"/>
          </p:nvPr>
        </p:nvSpPr>
        <p:spPr/>
        <p:txBody>
          <a:bodyPr/>
          <a:lstStyle>
            <a:lvl1pPr>
              <a:defRPr>
                <a:solidFill>
                  <a:schemeClr val="accent2">
                    <a:lumMod val="40000"/>
                    <a:lumOff val="60000"/>
                  </a:schemeClr>
                </a:solidFill>
              </a:defRPr>
            </a:lvl1pPr>
          </a:lstStyle>
          <a:p>
            <a:r>
              <a:rPr lang="en-US" smtClean="0">
                <a:solidFill>
                  <a:srgbClr val="FF8C00">
                    <a:lumMod val="40000"/>
                    <a:lumOff val="60000"/>
                  </a:srgbClr>
                </a:solidFill>
              </a:rPr>
              <a:t>Microsoft Confidential</a:t>
            </a:r>
            <a:endParaRPr lang="en-US" dirty="0" smtClean="0">
              <a:solidFill>
                <a:srgbClr val="FF8C00">
                  <a:lumMod val="40000"/>
                  <a:lumOff val="60000"/>
                </a:srgbClr>
              </a:solidFill>
            </a:endParaRPr>
          </a:p>
        </p:txBody>
      </p:sp>
      <p:sp>
        <p:nvSpPr>
          <p:cNvPr id="5" name="Slide Number Placeholder 4"/>
          <p:cNvSpPr>
            <a:spLocks noGrp="1"/>
          </p:cNvSpPr>
          <p:nvPr>
            <p:ph type="sldNum" sz="quarter" idx="12"/>
          </p:nvPr>
        </p:nvSpPr>
        <p:spPr/>
        <p:txBody>
          <a:bodyPr/>
          <a:lstStyle>
            <a:lvl1pPr>
              <a:defRPr>
                <a:solidFill>
                  <a:schemeClr val="accent2">
                    <a:lumMod val="40000"/>
                    <a:lumOff val="60000"/>
                  </a:schemeClr>
                </a:solidFill>
              </a:defRPr>
            </a:lvl1pPr>
          </a:lstStyle>
          <a:p>
            <a:fld id="{2775DF8E-1151-4C45-8C93-3AB060627CA9}" type="slidenum">
              <a:rPr lang="en-US" smtClean="0">
                <a:solidFill>
                  <a:srgbClr val="FF8C00">
                    <a:lumMod val="40000"/>
                    <a:lumOff val="60000"/>
                  </a:srgbClr>
                </a:solidFill>
              </a:rPr>
              <a:pPr/>
              <a:t>‹#›</a:t>
            </a:fld>
            <a:endParaRPr lang="en-US">
              <a:solidFill>
                <a:srgbClr val="FF8C00">
                  <a:lumMod val="40000"/>
                  <a:lumOff val="60000"/>
                </a:srgb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424" y="6372723"/>
            <a:ext cx="1387410" cy="469659"/>
          </a:xfrm>
          <a:prstGeom prst="rect">
            <a:avLst/>
          </a:prstGeom>
        </p:spPr>
      </p:pic>
    </p:spTree>
    <p:extLst>
      <p:ext uri="{BB962C8B-B14F-4D97-AF65-F5344CB8AC3E}">
        <p14:creationId xmlns:p14="http://schemas.microsoft.com/office/powerpoint/2010/main" val="210301690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424" y="6372723"/>
            <a:ext cx="1387410" cy="469659"/>
          </a:xfrm>
          <a:prstGeom prst="rect">
            <a:avLst/>
          </a:prstGeom>
        </p:spPr>
      </p:pic>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Date Placeholder 2"/>
          <p:cNvSpPr>
            <a:spLocks noGrp="1"/>
          </p:cNvSpPr>
          <p:nvPr>
            <p:ph type="dt" sz="half" idx="10"/>
          </p:nvPr>
        </p:nvSpPr>
        <p:spPr/>
        <p:txBody>
          <a:bodyPr/>
          <a:lstStyle>
            <a:lvl1pPr>
              <a:defRPr>
                <a:solidFill>
                  <a:schemeClr val="accent3">
                    <a:lumMod val="40000"/>
                    <a:lumOff val="60000"/>
                  </a:schemeClr>
                </a:solidFill>
              </a:defRPr>
            </a:lvl1pPr>
          </a:lstStyle>
          <a:p>
            <a:fld id="{E85A8A23-2AF9-4D72-A10E-D84E113245BD}" type="datetime1">
              <a:rPr lang="en-US" smtClean="0">
                <a:solidFill>
                  <a:srgbClr val="68217A">
                    <a:lumMod val="40000"/>
                    <a:lumOff val="60000"/>
                  </a:srgbClr>
                </a:solidFill>
              </a:rPr>
              <a:pPr/>
              <a:t>10/11/2014</a:t>
            </a:fld>
            <a:endParaRPr lang="en-US">
              <a:solidFill>
                <a:srgbClr val="68217A">
                  <a:lumMod val="40000"/>
                  <a:lumOff val="60000"/>
                </a:srgbClr>
              </a:solidFill>
            </a:endParaRPr>
          </a:p>
        </p:txBody>
      </p:sp>
      <p:sp>
        <p:nvSpPr>
          <p:cNvPr id="4" name="Footer Placeholder 3"/>
          <p:cNvSpPr>
            <a:spLocks noGrp="1"/>
          </p:cNvSpPr>
          <p:nvPr>
            <p:ph type="ftr" sz="quarter" idx="11"/>
          </p:nvPr>
        </p:nvSpPr>
        <p:spPr/>
        <p:txBody>
          <a:bodyPr/>
          <a:lstStyle>
            <a:lvl1pPr>
              <a:defRPr>
                <a:solidFill>
                  <a:schemeClr val="accent3">
                    <a:lumMod val="40000"/>
                    <a:lumOff val="60000"/>
                  </a:schemeClr>
                </a:solidFill>
              </a:defRPr>
            </a:lvl1pPr>
          </a:lstStyle>
          <a:p>
            <a:r>
              <a:rPr lang="en-US" smtClean="0">
                <a:solidFill>
                  <a:srgbClr val="68217A">
                    <a:lumMod val="40000"/>
                    <a:lumOff val="60000"/>
                  </a:srgbClr>
                </a:solidFill>
              </a:rPr>
              <a:t>Microsoft Confidential</a:t>
            </a:r>
            <a:endParaRPr lang="en-US" dirty="0" smtClean="0">
              <a:solidFill>
                <a:srgbClr val="68217A">
                  <a:lumMod val="40000"/>
                  <a:lumOff val="60000"/>
                </a:srgbClr>
              </a:solidFill>
            </a:endParaRPr>
          </a:p>
        </p:txBody>
      </p:sp>
      <p:sp>
        <p:nvSpPr>
          <p:cNvPr id="5" name="Slide Number Placeholder 4"/>
          <p:cNvSpPr>
            <a:spLocks noGrp="1"/>
          </p:cNvSpPr>
          <p:nvPr>
            <p:ph type="sldNum" sz="quarter" idx="12"/>
          </p:nvPr>
        </p:nvSpPr>
        <p:spPr/>
        <p:txBody>
          <a:bodyPr/>
          <a:lstStyle>
            <a:lvl1pPr>
              <a:defRPr>
                <a:solidFill>
                  <a:schemeClr val="accent3">
                    <a:lumMod val="40000"/>
                    <a:lumOff val="60000"/>
                  </a:schemeClr>
                </a:solidFill>
              </a:defRPr>
            </a:lvl1pPr>
          </a:lstStyle>
          <a:p>
            <a:fld id="{2775DF8E-1151-4C45-8C93-3AB060627CA9}" type="slidenum">
              <a:rPr lang="en-US" smtClean="0">
                <a:solidFill>
                  <a:srgbClr val="68217A">
                    <a:lumMod val="40000"/>
                    <a:lumOff val="60000"/>
                  </a:srgbClr>
                </a:solidFill>
              </a:rPr>
              <a:pPr/>
              <a:t>‹#›</a:t>
            </a:fld>
            <a:endParaRPr lang="en-US">
              <a:solidFill>
                <a:srgbClr val="68217A">
                  <a:lumMod val="40000"/>
                  <a:lumOff val="60000"/>
                </a:srgbClr>
              </a:solidFill>
            </a:endParaRPr>
          </a:p>
        </p:txBody>
      </p:sp>
    </p:spTree>
    <p:extLst>
      <p:ext uri="{BB962C8B-B14F-4D97-AF65-F5344CB8AC3E}">
        <p14:creationId xmlns:p14="http://schemas.microsoft.com/office/powerpoint/2010/main" val="175148040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0"/>
            <a:ext cx="11887200" cy="187152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1"/>
          </p:nvPr>
        </p:nvSpPr>
        <p:spPr/>
        <p:txBody>
          <a:bodyPr/>
          <a:lstStyle/>
          <a:p>
            <a:fld id="{2F3BAC70-3324-4D03-BF37-DF6E49462F99}" type="datetime1">
              <a:rPr lang="en-US" smtClean="0">
                <a:solidFill>
                  <a:srgbClr val="505050">
                    <a:tint val="75000"/>
                  </a:srgbClr>
                </a:solidFill>
              </a:rPr>
              <a:pPr/>
              <a:t>10/11/2014</a:t>
            </a:fld>
            <a:endParaRPr lang="en-US">
              <a:solidFill>
                <a:srgbClr val="505050">
                  <a:tint val="75000"/>
                </a:srgbClr>
              </a:solidFill>
            </a:endParaRPr>
          </a:p>
        </p:txBody>
      </p:sp>
      <p:sp>
        <p:nvSpPr>
          <p:cNvPr id="5" name="Footer Placeholder 4"/>
          <p:cNvSpPr>
            <a:spLocks noGrp="1"/>
          </p:cNvSpPr>
          <p:nvPr>
            <p:ph type="ftr" sz="quarter" idx="12"/>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7" name="Slide Number Placeholder 6"/>
          <p:cNvSpPr>
            <a:spLocks noGrp="1"/>
          </p:cNvSpPr>
          <p:nvPr>
            <p:ph type="sldNum" sz="quarter" idx="13"/>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424" y="6372725"/>
            <a:ext cx="1387410" cy="469658"/>
          </a:xfrm>
          <a:prstGeom prst="rect">
            <a:avLst/>
          </a:prstGeom>
        </p:spPr>
      </p:pic>
    </p:spTree>
    <p:extLst>
      <p:ext uri="{BB962C8B-B14F-4D97-AF65-F5344CB8AC3E}">
        <p14:creationId xmlns:p14="http://schemas.microsoft.com/office/powerpoint/2010/main" val="1331119642"/>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Date Placeholder 2"/>
          <p:cNvSpPr>
            <a:spLocks noGrp="1"/>
          </p:cNvSpPr>
          <p:nvPr>
            <p:ph type="dt" sz="half" idx="10"/>
          </p:nvPr>
        </p:nvSpPr>
        <p:spPr/>
        <p:txBody>
          <a:bodyPr/>
          <a:lstStyle>
            <a:lvl1pPr>
              <a:defRPr>
                <a:solidFill>
                  <a:schemeClr val="accent2">
                    <a:lumMod val="40000"/>
                    <a:lumOff val="60000"/>
                  </a:schemeClr>
                </a:solidFill>
              </a:defRPr>
            </a:lvl1pPr>
          </a:lstStyle>
          <a:p>
            <a:fld id="{F274F2DA-A81A-445A-980A-0AA0F39FE90C}" type="datetime1">
              <a:rPr lang="en-US" smtClean="0"/>
              <a:pPr/>
              <a:t>10/11/2014</a:t>
            </a:fld>
            <a:endParaRPr lang="en-US"/>
          </a:p>
        </p:txBody>
      </p:sp>
      <p:sp>
        <p:nvSpPr>
          <p:cNvPr id="4" name="Footer Placeholder 3"/>
          <p:cNvSpPr>
            <a:spLocks noGrp="1"/>
          </p:cNvSpPr>
          <p:nvPr>
            <p:ph type="ftr" sz="quarter" idx="11"/>
          </p:nvPr>
        </p:nvSpPr>
        <p:spPr/>
        <p:txBody>
          <a:bodyPr/>
          <a:lstStyle>
            <a:lvl1pPr>
              <a:defRPr>
                <a:solidFill>
                  <a:schemeClr val="accent2">
                    <a:lumMod val="40000"/>
                    <a:lumOff val="60000"/>
                  </a:schemeClr>
                </a:solidFill>
              </a:defRPr>
            </a:lvl1pPr>
          </a:lstStyle>
          <a:p>
            <a:r>
              <a:rPr lang="en-US" smtClean="0"/>
              <a:t>Microsoft Confidential</a:t>
            </a:r>
            <a:endParaRPr lang="en-US" dirty="0" smtClean="0"/>
          </a:p>
        </p:txBody>
      </p:sp>
      <p:sp>
        <p:nvSpPr>
          <p:cNvPr id="5" name="Slide Number Placeholder 4"/>
          <p:cNvSpPr>
            <a:spLocks noGrp="1"/>
          </p:cNvSpPr>
          <p:nvPr>
            <p:ph type="sldNum" sz="quarter" idx="12"/>
          </p:nvPr>
        </p:nvSpPr>
        <p:spPr/>
        <p:txBody>
          <a:bodyPr/>
          <a:lstStyle>
            <a:lvl1pPr>
              <a:defRPr>
                <a:solidFill>
                  <a:schemeClr val="accent2">
                    <a:lumMod val="40000"/>
                    <a:lumOff val="60000"/>
                  </a:schemeClr>
                </a:solidFill>
              </a:defRPr>
            </a:lvl1pPr>
          </a:lstStyle>
          <a:p>
            <a:fld id="{2775DF8E-1151-4C45-8C93-3AB060627CA9}"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424" y="6372723"/>
            <a:ext cx="1387410" cy="469659"/>
          </a:xfrm>
          <a:prstGeom prst="rect">
            <a:avLst/>
          </a:prstGeom>
        </p:spPr>
      </p:pic>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0"/>
            <a:ext cx="11887200" cy="187152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1"/>
          </p:nvPr>
        </p:nvSpPr>
        <p:spPr/>
        <p:txBody>
          <a:bodyPr/>
          <a:lstStyle/>
          <a:p>
            <a:fld id="{DB2B500F-D182-45FE-9614-9C63CFD5D7C7}" type="datetime1">
              <a:rPr lang="en-US" smtClean="0">
                <a:solidFill>
                  <a:srgbClr val="505050">
                    <a:tint val="75000"/>
                  </a:srgbClr>
                </a:solidFill>
              </a:rPr>
              <a:pPr/>
              <a:t>10/11/2014</a:t>
            </a:fld>
            <a:endParaRPr lang="en-US">
              <a:solidFill>
                <a:srgbClr val="505050">
                  <a:tint val="75000"/>
                </a:srgbClr>
              </a:solidFill>
            </a:endParaRPr>
          </a:p>
        </p:txBody>
      </p:sp>
      <p:sp>
        <p:nvSpPr>
          <p:cNvPr id="5" name="Footer Placeholder 4"/>
          <p:cNvSpPr>
            <a:spLocks noGrp="1"/>
          </p:cNvSpPr>
          <p:nvPr>
            <p:ph type="ftr" sz="quarter" idx="12"/>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7" name="Slide Number Placeholder 6"/>
          <p:cNvSpPr>
            <a:spLocks noGrp="1"/>
          </p:cNvSpPr>
          <p:nvPr>
            <p:ph type="sldNum" sz="quarter" idx="13"/>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424" y="6372725"/>
            <a:ext cx="1387410" cy="469658"/>
          </a:xfrm>
          <a:prstGeom prst="rect">
            <a:avLst/>
          </a:prstGeom>
        </p:spPr>
      </p:pic>
    </p:spTree>
    <p:extLst>
      <p:ext uri="{BB962C8B-B14F-4D97-AF65-F5344CB8AC3E}">
        <p14:creationId xmlns:p14="http://schemas.microsoft.com/office/powerpoint/2010/main" val="2720422711"/>
      </p:ext>
    </p:extLst>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1871520"/>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1"/>
          </p:nvPr>
        </p:nvSpPr>
        <p:spPr/>
        <p:txBody>
          <a:bodyPr/>
          <a:lstStyle/>
          <a:p>
            <a:fld id="{9CDF5C6C-1D7F-4181-894D-D1D5CDC09395}" type="datetime1">
              <a:rPr lang="en-US" smtClean="0">
                <a:solidFill>
                  <a:srgbClr val="505050">
                    <a:tint val="75000"/>
                  </a:srgbClr>
                </a:solidFill>
              </a:rPr>
              <a:pPr/>
              <a:t>10/11/2014</a:t>
            </a:fld>
            <a:endParaRPr lang="en-US">
              <a:solidFill>
                <a:srgbClr val="505050">
                  <a:tint val="75000"/>
                </a:srgbClr>
              </a:solidFill>
            </a:endParaRPr>
          </a:p>
        </p:txBody>
      </p:sp>
      <p:sp>
        <p:nvSpPr>
          <p:cNvPr id="3" name="Footer Placeholder 2"/>
          <p:cNvSpPr>
            <a:spLocks noGrp="1"/>
          </p:cNvSpPr>
          <p:nvPr>
            <p:ph type="ftr" sz="quarter" idx="12"/>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7" name="Slide Number Placeholder 6"/>
          <p:cNvSpPr>
            <a:spLocks noGrp="1"/>
          </p:cNvSpPr>
          <p:nvPr>
            <p:ph type="sldNum" sz="quarter" idx="13"/>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424" y="6372725"/>
            <a:ext cx="1387410" cy="469658"/>
          </a:xfrm>
          <a:prstGeom prst="rect">
            <a:avLst/>
          </a:prstGeom>
        </p:spPr>
      </p:pic>
    </p:spTree>
    <p:extLst>
      <p:ext uri="{BB962C8B-B14F-4D97-AF65-F5344CB8AC3E}">
        <p14:creationId xmlns:p14="http://schemas.microsoft.com/office/powerpoint/2010/main" val="3779742629"/>
      </p:ext>
    </p:extLst>
  </p:cSld>
  <p:clrMapOvr>
    <a:masterClrMapping/>
  </p:clrMapOvr>
  <p:transition>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1871520"/>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1"/>
          </p:nvPr>
        </p:nvSpPr>
        <p:spPr/>
        <p:txBody>
          <a:bodyPr/>
          <a:lstStyle/>
          <a:p>
            <a:fld id="{43C0CA2A-A3B8-470C-B399-BD7C3BF658A5}" type="datetime1">
              <a:rPr lang="en-US" smtClean="0">
                <a:solidFill>
                  <a:srgbClr val="505050">
                    <a:tint val="75000"/>
                  </a:srgbClr>
                </a:solidFill>
              </a:rPr>
              <a:pPr/>
              <a:t>10/11/2014</a:t>
            </a:fld>
            <a:endParaRPr lang="en-US">
              <a:solidFill>
                <a:srgbClr val="505050">
                  <a:tint val="75000"/>
                </a:srgbClr>
              </a:solidFill>
            </a:endParaRPr>
          </a:p>
        </p:txBody>
      </p:sp>
      <p:sp>
        <p:nvSpPr>
          <p:cNvPr id="3" name="Footer Placeholder 2"/>
          <p:cNvSpPr>
            <a:spLocks noGrp="1"/>
          </p:cNvSpPr>
          <p:nvPr>
            <p:ph type="ftr" sz="quarter" idx="12"/>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7" name="Slide Number Placeholder 6"/>
          <p:cNvSpPr>
            <a:spLocks noGrp="1"/>
          </p:cNvSpPr>
          <p:nvPr>
            <p:ph type="sldNum" sz="quarter" idx="13"/>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424" y="6372725"/>
            <a:ext cx="1387410" cy="469658"/>
          </a:xfrm>
          <a:prstGeom prst="rect">
            <a:avLst/>
          </a:prstGeom>
        </p:spPr>
      </p:pic>
    </p:spTree>
    <p:extLst>
      <p:ext uri="{BB962C8B-B14F-4D97-AF65-F5344CB8AC3E}">
        <p14:creationId xmlns:p14="http://schemas.microsoft.com/office/powerpoint/2010/main" val="2042572614"/>
      </p:ext>
    </p:extLst>
  </p:cSld>
  <p:clrMapOvr>
    <a:masterClrMapping/>
  </p:clrMapOvr>
  <p:transition>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68368"/>
          </a:xfrm>
        </p:spPr>
        <p:txBody>
          <a:bodyPr wrap="square">
            <a:spAutoFit/>
          </a:bodyPr>
          <a:lstStyle>
            <a:lvl1pPr marL="0" indent="0">
              <a:spcBef>
                <a:spcPts val="1224"/>
              </a:spcBef>
              <a:buClr>
                <a:schemeClr val="tx1"/>
              </a:buClr>
              <a:buFont typeface="Wingdings" pitchFamily="2" charset="2"/>
              <a:buNone/>
              <a:defRPr sz="3599">
                <a:gradFill>
                  <a:gsLst>
                    <a:gs pos="1250">
                      <a:schemeClr val="tx2"/>
                    </a:gs>
                    <a:gs pos="99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599">
                <a:gradFill>
                  <a:gsLst>
                    <a:gs pos="1250">
                      <a:schemeClr val="tx2"/>
                    </a:gs>
                    <a:gs pos="99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2"/>
          </p:nvPr>
        </p:nvSpPr>
        <p:spPr/>
        <p:txBody>
          <a:bodyPr/>
          <a:lstStyle/>
          <a:p>
            <a:fld id="{D2467E7F-CF77-45C3-A44E-ED167671D9A0}" type="datetime1">
              <a:rPr lang="en-US" smtClean="0">
                <a:solidFill>
                  <a:srgbClr val="505050">
                    <a:tint val="75000"/>
                  </a:srgbClr>
                </a:solidFill>
              </a:rPr>
              <a:pPr/>
              <a:t>10/11/2014</a:t>
            </a:fld>
            <a:endParaRPr lang="en-US">
              <a:solidFill>
                <a:srgbClr val="505050">
                  <a:tint val="75000"/>
                </a:srgbClr>
              </a:solidFill>
            </a:endParaRPr>
          </a:p>
        </p:txBody>
      </p:sp>
      <p:sp>
        <p:nvSpPr>
          <p:cNvPr id="7" name="Footer Placeholder 6"/>
          <p:cNvSpPr>
            <a:spLocks noGrp="1"/>
          </p:cNvSpPr>
          <p:nvPr>
            <p:ph type="ftr" sz="quarter" idx="13"/>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8" name="Slide Number Placeholder 7"/>
          <p:cNvSpPr>
            <a:spLocks noGrp="1"/>
          </p:cNvSpPr>
          <p:nvPr>
            <p:ph type="sldNum" sz="quarter" idx="14"/>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424" y="6372725"/>
            <a:ext cx="1387410" cy="469658"/>
          </a:xfrm>
          <a:prstGeom prst="rect">
            <a:avLst/>
          </a:prstGeom>
        </p:spPr>
      </p:pic>
    </p:spTree>
    <p:extLst>
      <p:ext uri="{BB962C8B-B14F-4D97-AF65-F5344CB8AC3E}">
        <p14:creationId xmlns:p14="http://schemas.microsoft.com/office/powerpoint/2010/main" val="2169745189"/>
      </p:ext>
    </p:extLst>
  </p:cSld>
  <p:clrMapOvr>
    <a:masterClrMapping/>
  </p:clrMapOvr>
  <p:transition>
    <p:fade/>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68368"/>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2"/>
          </p:nvPr>
        </p:nvSpPr>
        <p:spPr/>
        <p:txBody>
          <a:bodyPr/>
          <a:lstStyle/>
          <a:p>
            <a:fld id="{62C47BA7-672C-4327-8F7A-7FA7D99EA578}" type="datetime1">
              <a:rPr lang="en-US" smtClean="0">
                <a:solidFill>
                  <a:srgbClr val="505050">
                    <a:tint val="75000"/>
                  </a:srgbClr>
                </a:solidFill>
              </a:rPr>
              <a:pPr/>
              <a:t>10/11/2014</a:t>
            </a:fld>
            <a:endParaRPr lang="en-US">
              <a:solidFill>
                <a:srgbClr val="505050">
                  <a:tint val="75000"/>
                </a:srgbClr>
              </a:solidFill>
            </a:endParaRPr>
          </a:p>
        </p:txBody>
      </p:sp>
      <p:sp>
        <p:nvSpPr>
          <p:cNvPr id="7" name="Footer Placeholder 6"/>
          <p:cNvSpPr>
            <a:spLocks noGrp="1"/>
          </p:cNvSpPr>
          <p:nvPr>
            <p:ph type="ftr" sz="quarter" idx="13"/>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8" name="Slide Number Placeholder 7"/>
          <p:cNvSpPr>
            <a:spLocks noGrp="1"/>
          </p:cNvSpPr>
          <p:nvPr>
            <p:ph type="sldNum" sz="quarter" idx="14"/>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424" y="6372725"/>
            <a:ext cx="1387410" cy="469658"/>
          </a:xfrm>
          <a:prstGeom prst="rect">
            <a:avLst/>
          </a:prstGeom>
        </p:spPr>
      </p:pic>
    </p:spTree>
    <p:extLst>
      <p:ext uri="{BB962C8B-B14F-4D97-AF65-F5344CB8AC3E}">
        <p14:creationId xmlns:p14="http://schemas.microsoft.com/office/powerpoint/2010/main" val="2276158467"/>
      </p:ext>
    </p:extLst>
  </p:cSld>
  <p:clrMapOvr>
    <a:masterClrMapping/>
  </p:clrMapOvr>
  <p:transition>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2"/>
          </p:nvPr>
        </p:nvSpPr>
        <p:spPr/>
        <p:txBody>
          <a:bodyPr/>
          <a:lstStyle/>
          <a:p>
            <a:fld id="{3543E286-F6E0-43BD-9037-0F6216DBA4C5}" type="datetime1">
              <a:rPr lang="en-US" smtClean="0">
                <a:solidFill>
                  <a:srgbClr val="505050">
                    <a:tint val="75000"/>
                  </a:srgbClr>
                </a:solidFill>
              </a:rPr>
              <a:pPr/>
              <a:t>10/11/2014</a:t>
            </a:fld>
            <a:endParaRPr lang="en-US">
              <a:solidFill>
                <a:srgbClr val="505050">
                  <a:tint val="75000"/>
                </a:srgbClr>
              </a:solidFill>
            </a:endParaRPr>
          </a:p>
        </p:txBody>
      </p:sp>
      <p:sp>
        <p:nvSpPr>
          <p:cNvPr id="7" name="Footer Placeholder 6"/>
          <p:cNvSpPr>
            <a:spLocks noGrp="1"/>
          </p:cNvSpPr>
          <p:nvPr>
            <p:ph type="ftr" sz="quarter" idx="13"/>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8" name="Slide Number Placeholder 7"/>
          <p:cNvSpPr>
            <a:spLocks noGrp="1"/>
          </p:cNvSpPr>
          <p:nvPr>
            <p:ph type="sldNum" sz="quarter" idx="14"/>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424" y="6372725"/>
            <a:ext cx="1387410" cy="469658"/>
          </a:xfrm>
          <a:prstGeom prst="rect">
            <a:avLst/>
          </a:prstGeom>
        </p:spPr>
      </p:pic>
    </p:spTree>
    <p:extLst>
      <p:ext uri="{BB962C8B-B14F-4D97-AF65-F5344CB8AC3E}">
        <p14:creationId xmlns:p14="http://schemas.microsoft.com/office/powerpoint/2010/main" val="2601425195"/>
      </p:ext>
    </p:extLst>
  </p:cSld>
  <p:clrMapOvr>
    <a:masterClrMapping/>
  </p:clrMapOvr>
  <p:transition>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282" indent="-287282">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287282" indent="-287282">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2"/>
          </p:nvPr>
        </p:nvSpPr>
        <p:spPr/>
        <p:txBody>
          <a:bodyPr/>
          <a:lstStyle/>
          <a:p>
            <a:fld id="{8A96C152-DA16-43B7-A241-E3C384ACF4C6}" type="datetime1">
              <a:rPr lang="en-US" smtClean="0">
                <a:solidFill>
                  <a:srgbClr val="505050">
                    <a:tint val="75000"/>
                  </a:srgbClr>
                </a:solidFill>
              </a:rPr>
              <a:pPr/>
              <a:t>10/11/2014</a:t>
            </a:fld>
            <a:endParaRPr lang="en-US">
              <a:solidFill>
                <a:srgbClr val="505050">
                  <a:tint val="75000"/>
                </a:srgbClr>
              </a:solidFill>
            </a:endParaRPr>
          </a:p>
        </p:txBody>
      </p:sp>
      <p:sp>
        <p:nvSpPr>
          <p:cNvPr id="7" name="Footer Placeholder 6"/>
          <p:cNvSpPr>
            <a:spLocks noGrp="1"/>
          </p:cNvSpPr>
          <p:nvPr>
            <p:ph type="ftr" sz="quarter" idx="13"/>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8" name="Slide Number Placeholder 7"/>
          <p:cNvSpPr>
            <a:spLocks noGrp="1"/>
          </p:cNvSpPr>
          <p:nvPr>
            <p:ph type="sldNum" sz="quarter" idx="14"/>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424" y="6372725"/>
            <a:ext cx="1387410" cy="469658"/>
          </a:xfrm>
          <a:prstGeom prst="rect">
            <a:avLst/>
          </a:prstGeom>
        </p:spPr>
      </p:pic>
    </p:spTree>
    <p:extLst>
      <p:ext uri="{BB962C8B-B14F-4D97-AF65-F5344CB8AC3E}">
        <p14:creationId xmlns:p14="http://schemas.microsoft.com/office/powerpoint/2010/main" val="436125318"/>
      </p:ext>
    </p:extLst>
  </p:cSld>
  <p:clrMapOvr>
    <a:masterClrMapping/>
  </p:clrMapOvr>
  <p:transition>
    <p:fade/>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63D670E1-7EB3-4C04-B5DC-F7BE38D58F38}" type="datetime1">
              <a:rPr lang="en-US" smtClean="0">
                <a:solidFill>
                  <a:srgbClr val="505050">
                    <a:tint val="75000"/>
                  </a:srgbClr>
                </a:solidFill>
              </a:rPr>
              <a:pPr/>
              <a:t>10/11/2014</a:t>
            </a:fld>
            <a:endParaRPr lang="en-US">
              <a:solidFill>
                <a:srgbClr val="505050">
                  <a:tint val="75000"/>
                </a:srgbClr>
              </a:solidFill>
            </a:endParaRPr>
          </a:p>
        </p:txBody>
      </p:sp>
      <p:sp>
        <p:nvSpPr>
          <p:cNvPr id="5" name="Footer Placeholder 4"/>
          <p:cNvSpPr>
            <a:spLocks noGrp="1"/>
          </p:cNvSpPr>
          <p:nvPr>
            <p:ph type="ftr" sz="quarter" idx="11"/>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6" name="Slide Number Placeholder 5"/>
          <p:cNvSpPr>
            <a:spLocks noGrp="1"/>
          </p:cNvSpPr>
          <p:nvPr>
            <p:ph type="sldNum" sz="quarter" idx="12"/>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424" y="6372725"/>
            <a:ext cx="1387410" cy="469658"/>
          </a:xfrm>
          <a:prstGeom prst="rect">
            <a:avLst/>
          </a:prstGeom>
        </p:spPr>
      </p:pic>
    </p:spTree>
    <p:extLst>
      <p:ext uri="{BB962C8B-B14F-4D97-AF65-F5344CB8AC3E}">
        <p14:creationId xmlns:p14="http://schemas.microsoft.com/office/powerpoint/2010/main" val="1281074965"/>
      </p:ext>
    </p:extLst>
  </p:cSld>
  <p:clrMapOvr>
    <a:masterClrMapping/>
  </p:clrMapOvr>
  <p:transition>
    <p:fad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d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5E91A7C-4EFF-433E-AB94-3AE3BC2A7670}" type="datetime1">
              <a:rPr lang="en-US" smtClean="0">
                <a:solidFill>
                  <a:srgbClr val="505050">
                    <a:tint val="75000"/>
                  </a:srgbClr>
                </a:solidFill>
              </a:rPr>
              <a:pPr/>
              <a:t>10/11/2014</a:t>
            </a:fld>
            <a:endParaRPr lang="en-US">
              <a:solidFill>
                <a:srgbClr val="505050">
                  <a:tint val="75000"/>
                </a:srgbClr>
              </a:solidFill>
            </a:endParaRPr>
          </a:p>
        </p:txBody>
      </p:sp>
      <p:sp>
        <p:nvSpPr>
          <p:cNvPr id="4" name="Footer Placeholder 3"/>
          <p:cNvSpPr>
            <a:spLocks noGrp="1"/>
          </p:cNvSpPr>
          <p:nvPr>
            <p:ph type="ftr" sz="quarter" idx="11"/>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5" name="Slide Number Placeholder 4"/>
          <p:cNvSpPr>
            <a:spLocks noGrp="1"/>
          </p:cNvSpPr>
          <p:nvPr>
            <p:ph type="sldNum" sz="quarter" idx="12"/>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424" y="6372725"/>
            <a:ext cx="1387410" cy="469658"/>
          </a:xfrm>
          <a:prstGeom prst="rect">
            <a:avLst/>
          </a:prstGeom>
        </p:spPr>
      </p:pic>
      <p:sp>
        <p:nvSpPr>
          <p:cNvPr id="7" name="Title 1"/>
          <p:cNvSpPr>
            <a:spLocks noGrp="1"/>
          </p:cNvSpPr>
          <p:nvPr>
            <p:ph type="title"/>
          </p:nvPr>
        </p:nvSpPr>
        <p:spPr>
          <a:xfrm>
            <a:off x="274639" y="295275"/>
            <a:ext cx="11889564" cy="917575"/>
          </a:xfrm>
        </p:spPr>
        <p:txBody>
          <a:bodyPr/>
          <a:lstStyle/>
          <a:p>
            <a:r>
              <a:rPr lang="en-US" smtClean="0"/>
              <a:t>Click to edit Master title style</a:t>
            </a:r>
            <a:endParaRPr lang="en-US"/>
          </a:p>
        </p:txBody>
      </p:sp>
      <p:sp>
        <p:nvSpPr>
          <p:cNvPr id="8" name="Rectangle 7"/>
          <p:cNvSpPr/>
          <p:nvPr userDrawn="1"/>
        </p:nvSpPr>
        <p:spPr>
          <a:xfrm>
            <a:off x="274638" y="1593383"/>
            <a:ext cx="11887199" cy="4779341"/>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a:ln w="12700" cmpd="sng">
                <a:solidFill>
                  <a:srgbClr val="505050"/>
                </a:solidFill>
              </a:ln>
              <a:solidFill>
                <a:srgbClr val="00BCF2"/>
              </a:solidFill>
            </a:endParaRPr>
          </a:p>
        </p:txBody>
      </p:sp>
      <p:sp>
        <p:nvSpPr>
          <p:cNvPr id="9" name="Text Placeholder 16"/>
          <p:cNvSpPr>
            <a:spLocks noGrp="1"/>
          </p:cNvSpPr>
          <p:nvPr>
            <p:ph type="body" sz="quarter" idx="21" hasCustomPrompt="1"/>
          </p:nvPr>
        </p:nvSpPr>
        <p:spPr>
          <a:xfrm>
            <a:off x="274638" y="1594505"/>
            <a:ext cx="11887199" cy="1726627"/>
          </a:xfrm>
        </p:spPr>
        <p:txBody>
          <a:bodyPr lIns="182880" tIns="182880" rIns="182880" bIns="182880"/>
          <a:lstStyle>
            <a:lvl1pPr marL="114268" indent="-114268">
              <a:lnSpc>
                <a:spcPct val="110000"/>
              </a:lnSpc>
              <a:buFont typeface="Lucida Grande"/>
              <a:buChar char=" "/>
              <a:defRPr sz="1399" baseline="0">
                <a:solidFill>
                  <a:schemeClr val="tx1"/>
                </a:solidFill>
                <a:latin typeface="Consolas"/>
                <a:cs typeface="Consolas"/>
              </a:defRPr>
            </a:lvl1pPr>
            <a:lvl2pPr marL="574517" indent="-114268">
              <a:lnSpc>
                <a:spcPct val="110000"/>
              </a:lnSpc>
              <a:buFont typeface="Lucida Grande"/>
              <a:buChar char=" "/>
              <a:defRPr sz="1399">
                <a:solidFill>
                  <a:schemeClr val="tx1"/>
                </a:solidFill>
                <a:latin typeface="Consolas"/>
              </a:defRPr>
            </a:lvl2pPr>
            <a:lvl3pPr marL="1028416" indent="-114268">
              <a:lnSpc>
                <a:spcPct val="110000"/>
              </a:lnSpc>
              <a:buFont typeface="Lucida Grande"/>
              <a:buChar char=" "/>
              <a:defRPr sz="1399" baseline="0">
                <a:solidFill>
                  <a:schemeClr val="tx1"/>
                </a:solidFill>
                <a:latin typeface="Consolas"/>
              </a:defRPr>
            </a:lvl3pPr>
            <a:lvl4pPr marL="1488665" indent="-114268">
              <a:lnSpc>
                <a:spcPct val="110000"/>
              </a:lnSpc>
              <a:buFont typeface="Lucida Grande"/>
              <a:buChar char=" "/>
              <a:defRPr sz="1399" baseline="0">
                <a:solidFill>
                  <a:schemeClr val="tx1"/>
                </a:solidFill>
                <a:latin typeface="Consolas"/>
              </a:defRPr>
            </a:lvl4pPr>
            <a:lvl5pPr marL="1942565" indent="-114268">
              <a:lnSpc>
                <a:spcPct val="110000"/>
              </a:lnSpc>
              <a:buFont typeface="Lucida Grande"/>
              <a:buChar char=" "/>
              <a:defRPr sz="1399" baseline="0">
                <a:solidFill>
                  <a:schemeClr val="tx1"/>
                </a:solidFill>
                <a:latin typeface="Consolas"/>
              </a:defRPr>
            </a:lvl5pPr>
          </a:lstStyle>
          <a:p>
            <a:pPr lvl="0"/>
            <a:r>
              <a:rPr lang="en-US" dirty="0" smtClean="0"/>
              <a:t>Code Snippet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77269075"/>
      </p:ext>
    </p:extLst>
  </p:cSld>
  <p:clrMapOvr>
    <a:masterClrMapping/>
  </p:clrMapOvr>
  <p:transition>
    <p:fade/>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App slide - tab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2"/>
          </p:nvPr>
        </p:nvSpPr>
        <p:spPr/>
        <p:txBody>
          <a:bodyPr/>
          <a:lstStyle/>
          <a:p>
            <a:fld id="{D2467E7F-CF77-45C3-A44E-ED167671D9A0}" type="datetime1">
              <a:rPr lang="en-US" smtClean="0">
                <a:solidFill>
                  <a:srgbClr val="505050">
                    <a:tint val="75000"/>
                  </a:srgbClr>
                </a:solidFill>
              </a:rPr>
              <a:pPr/>
              <a:t>10/11/2014</a:t>
            </a:fld>
            <a:endParaRPr lang="en-US">
              <a:solidFill>
                <a:srgbClr val="505050">
                  <a:tint val="75000"/>
                </a:srgbClr>
              </a:solidFill>
            </a:endParaRPr>
          </a:p>
        </p:txBody>
      </p:sp>
      <p:sp>
        <p:nvSpPr>
          <p:cNvPr id="7" name="Footer Placeholder 6"/>
          <p:cNvSpPr>
            <a:spLocks noGrp="1"/>
          </p:cNvSpPr>
          <p:nvPr>
            <p:ph type="ftr" sz="quarter" idx="13"/>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8" name="Slide Number Placeholder 7"/>
          <p:cNvSpPr>
            <a:spLocks noGrp="1"/>
          </p:cNvSpPr>
          <p:nvPr>
            <p:ph type="sldNum" sz="quarter" idx="14"/>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sp>
        <p:nvSpPr>
          <p:cNvPr id="9" name="Rectangle 8"/>
          <p:cNvSpPr/>
          <p:nvPr userDrawn="1"/>
        </p:nvSpPr>
        <p:spPr>
          <a:xfrm>
            <a:off x="7474582" y="5035280"/>
            <a:ext cx="633016" cy="635189"/>
          </a:xfrm>
          <a:prstGeom prst="rect">
            <a:avLst/>
          </a:prstGeom>
          <a:solidFill>
            <a:srgbClr val="00BCF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32563"/>
            <a:endParaRPr lang="en-US" sz="1800">
              <a:solidFill>
                <a:srgbClr val="FFFFFF"/>
              </a:solidFill>
            </a:endParaRPr>
          </a:p>
        </p:txBody>
      </p:sp>
      <p:sp>
        <p:nvSpPr>
          <p:cNvPr id="11" name="Picture Placeholder 15"/>
          <p:cNvSpPr>
            <a:spLocks noGrp="1"/>
          </p:cNvSpPr>
          <p:nvPr>
            <p:ph type="pic" sz="quarter" idx="20"/>
          </p:nvPr>
        </p:nvSpPr>
        <p:spPr>
          <a:xfrm>
            <a:off x="7473963" y="5034752"/>
            <a:ext cx="633634" cy="635964"/>
          </a:xfrm>
          <a:prstGeom prst="rect">
            <a:avLst/>
          </a:prstGeom>
        </p:spPr>
        <p:txBody>
          <a:bodyPr wrap="none" lIns="0" tIns="0" rIns="0" bIns="0">
            <a:normAutofit/>
          </a:bodyPr>
          <a:lstStyle>
            <a:lvl1pPr marL="164561" indent="0">
              <a:spcBef>
                <a:spcPts val="0"/>
              </a:spcBef>
              <a:defRPr sz="800">
                <a:solidFill>
                  <a:schemeClr val="tx1">
                    <a:alpha val="0"/>
                  </a:schemeClr>
                </a:solidFill>
              </a:defRPr>
            </a:lvl1pPr>
          </a:lstStyle>
          <a:p>
            <a:r>
              <a:rPr lang="en-US" smtClean="0"/>
              <a:t>Click icon to add picture</a:t>
            </a:r>
            <a:endParaRPr lang="en-US" dirty="0"/>
          </a:p>
        </p:txBody>
      </p:sp>
      <p:sp>
        <p:nvSpPr>
          <p:cNvPr id="12" name="Picture Placeholder 15"/>
          <p:cNvSpPr>
            <a:spLocks noGrp="1"/>
          </p:cNvSpPr>
          <p:nvPr>
            <p:ph type="pic" sz="quarter" idx="24" hasCustomPrompt="1"/>
          </p:nvPr>
        </p:nvSpPr>
        <p:spPr>
          <a:xfrm>
            <a:off x="7473963" y="5034752"/>
            <a:ext cx="633634" cy="635964"/>
          </a:xfrm>
          <a:prstGeom prst="rect">
            <a:avLst/>
          </a:prstGeom>
        </p:spPr>
        <p:txBody>
          <a:bodyPr wrap="none" lIns="0" tIns="0" rIns="0" bIns="0" anchor="ctr" anchorCtr="0">
            <a:normAutofit/>
          </a:bodyPr>
          <a:lstStyle>
            <a:lvl1pPr marL="0" indent="0" algn="ctr">
              <a:spcBef>
                <a:spcPts val="0"/>
              </a:spcBef>
              <a:buNone/>
              <a:defRPr sz="800" baseline="0">
                <a:solidFill>
                  <a:srgbClr val="737373"/>
                </a:solidFill>
                <a:latin typeface="Segoe Pro Light"/>
              </a:defRPr>
            </a:lvl1pPr>
          </a:lstStyle>
          <a:p>
            <a:r>
              <a:rPr lang="en-US" dirty="0" smtClean="0"/>
              <a:t>Click</a:t>
            </a:r>
            <a:br>
              <a:rPr lang="en-US" dirty="0" smtClean="0"/>
            </a:br>
            <a:r>
              <a:rPr lang="en-US" dirty="0" smtClean="0"/>
              <a:t>here to</a:t>
            </a:r>
            <a:br>
              <a:rPr lang="en-US" dirty="0" smtClean="0"/>
            </a:br>
            <a:r>
              <a:rPr lang="en-US" dirty="0" smtClean="0"/>
              <a:t>add tile</a:t>
            </a:r>
            <a:endParaRPr lang="en-US" dirty="0"/>
          </a:p>
        </p:txBody>
      </p:sp>
      <p:pic>
        <p:nvPicPr>
          <p:cNvPr id="13" name="Picture 12" descr="table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542" y="1789654"/>
            <a:ext cx="5008295" cy="3124200"/>
          </a:xfrm>
          <a:prstGeom prst="rect">
            <a:avLst/>
          </a:prstGeom>
        </p:spPr>
      </p:pic>
      <p:sp>
        <p:nvSpPr>
          <p:cNvPr id="14" name="Picture Placeholder 2"/>
          <p:cNvSpPr>
            <a:spLocks noGrp="1"/>
          </p:cNvSpPr>
          <p:nvPr>
            <p:ph type="pic" sz="quarter" idx="16" hasCustomPrompt="1"/>
          </p:nvPr>
        </p:nvSpPr>
        <p:spPr>
          <a:xfrm>
            <a:off x="7473964" y="2123279"/>
            <a:ext cx="4373621" cy="2437905"/>
          </a:xfrm>
          <a:prstGeom prst="rect">
            <a:avLst/>
          </a:prstGeom>
        </p:spPr>
        <p:txBody>
          <a:bodyPr anchor="ctr" anchorCtr="0">
            <a:normAutofit/>
          </a:bodyPr>
          <a:lstStyle>
            <a:lvl1pPr marL="0" indent="0" algn="ctr">
              <a:spcBef>
                <a:spcPts val="0"/>
              </a:spcBef>
              <a:spcAft>
                <a:spcPts val="0"/>
              </a:spcAft>
              <a:buFontTx/>
              <a:buNone/>
              <a:defRPr sz="1599" b="1" i="0" baseline="0">
                <a:solidFill>
                  <a:schemeClr val="bg1"/>
                </a:solidFill>
                <a:latin typeface="Segoe Pro Light"/>
              </a:defRPr>
            </a:lvl1pPr>
          </a:lstStyle>
          <a:p>
            <a:pPr algn="ctr"/>
            <a:r>
              <a:rPr lang="en-US" sz="1800" dirty="0" smtClean="0">
                <a:solidFill>
                  <a:schemeClr val="bg1"/>
                </a:solidFill>
                <a:latin typeface="Segoe Pro Light"/>
                <a:cs typeface="Segoe Pro Light"/>
              </a:rPr>
              <a:t>Click here to place</a:t>
            </a:r>
            <a:br>
              <a:rPr lang="en-US" sz="1800" dirty="0" smtClean="0">
                <a:solidFill>
                  <a:schemeClr val="bg1"/>
                </a:solidFill>
                <a:latin typeface="Segoe Pro Light"/>
                <a:cs typeface="Segoe Pro Light"/>
              </a:rPr>
            </a:br>
            <a:r>
              <a:rPr lang="en-US" sz="1800" dirty="0" smtClean="0">
                <a:solidFill>
                  <a:schemeClr val="bg1"/>
                </a:solidFill>
                <a:latin typeface="Segoe Pro Light"/>
                <a:cs typeface="Segoe Pro Light"/>
              </a:rPr>
              <a:t>screen shot</a:t>
            </a:r>
            <a:endParaRPr lang="en-US" dirty="0"/>
          </a:p>
        </p:txBody>
      </p:sp>
      <p:sp>
        <p:nvSpPr>
          <p:cNvPr id="15" name="Text Placeholder 5"/>
          <p:cNvSpPr>
            <a:spLocks noGrp="1"/>
          </p:cNvSpPr>
          <p:nvPr>
            <p:ph type="body" sz="quarter" idx="25" hasCustomPrompt="1"/>
          </p:nvPr>
        </p:nvSpPr>
        <p:spPr>
          <a:xfrm>
            <a:off x="8199437" y="5229454"/>
            <a:ext cx="1447800" cy="286231"/>
          </a:xfrm>
          <a:prstGeom prst="rect">
            <a:avLst/>
          </a:prstGeom>
        </p:spPr>
        <p:txBody>
          <a:bodyPr lIns="0" tIns="0" rIns="0" bIns="0">
            <a:noAutofit/>
          </a:bodyPr>
          <a:lstStyle>
            <a:lvl1pPr marL="0" indent="0">
              <a:spcBef>
                <a:spcPts val="0"/>
              </a:spcBef>
              <a:buFontTx/>
              <a:buNone/>
              <a:defRPr sz="1099" baseline="0">
                <a:solidFill>
                  <a:srgbClr val="737373"/>
                </a:solidFill>
                <a:latin typeface="Segoe UI Bold"/>
              </a:defRPr>
            </a:lvl1pPr>
          </a:lstStyle>
          <a:p>
            <a:pPr lvl="0"/>
            <a:r>
              <a:rPr lang="en-US" dirty="0" smtClean="0"/>
              <a:t>Developer name</a:t>
            </a:r>
            <a:endParaRPr lang="en-US" dirty="0"/>
          </a:p>
        </p:txBody>
      </p:sp>
      <p:sp>
        <p:nvSpPr>
          <p:cNvPr id="16" name="Text Placeholder 5"/>
          <p:cNvSpPr>
            <a:spLocks noGrp="1"/>
          </p:cNvSpPr>
          <p:nvPr>
            <p:ph type="body" sz="quarter" idx="18" hasCustomPrompt="1"/>
          </p:nvPr>
        </p:nvSpPr>
        <p:spPr>
          <a:xfrm>
            <a:off x="8199437" y="5384237"/>
            <a:ext cx="1447800" cy="286231"/>
          </a:xfrm>
          <a:prstGeom prst="rect">
            <a:avLst/>
          </a:prstGeom>
        </p:spPr>
        <p:txBody>
          <a:bodyPr lIns="0" tIns="0" rIns="0" bIns="0">
            <a:noAutofit/>
          </a:bodyPr>
          <a:lstStyle>
            <a:lvl1pPr marL="0" indent="0">
              <a:spcBef>
                <a:spcPts val="0"/>
              </a:spcBef>
              <a:buFontTx/>
              <a:buNone/>
              <a:defRPr sz="1099" baseline="0">
                <a:solidFill>
                  <a:srgbClr val="737373"/>
                </a:solidFill>
                <a:latin typeface="Segoe UI"/>
              </a:defRPr>
            </a:lvl1pPr>
          </a:lstStyle>
          <a:p>
            <a:pPr lvl="0"/>
            <a:r>
              <a:rPr lang="en-US" dirty="0" smtClean="0"/>
              <a:t>App name</a:t>
            </a:r>
            <a:endParaRPr lang="en-US" dirty="0"/>
          </a:p>
        </p:txBody>
      </p:sp>
      <p:sp>
        <p:nvSpPr>
          <p:cNvPr id="17" name="Text Placeholder 3"/>
          <p:cNvSpPr>
            <a:spLocks noGrp="1"/>
          </p:cNvSpPr>
          <p:nvPr>
            <p:ph type="body" sz="quarter" idx="10"/>
          </p:nvPr>
        </p:nvSpPr>
        <p:spPr>
          <a:xfrm>
            <a:off x="274640" y="1212849"/>
            <a:ext cx="6722156" cy="1902059"/>
          </a:xfrm>
        </p:spPr>
        <p:txBody>
          <a:bodyPr wrap="square">
            <a:spAutoFit/>
          </a:bodyPr>
          <a:lstStyle>
            <a:lvl1pPr marL="0" indent="0">
              <a:spcBef>
                <a:spcPts val="1224"/>
              </a:spcBef>
              <a:buClr>
                <a:schemeClr val="tx1"/>
              </a:buClr>
              <a:buFont typeface="Wingdings" pitchFamily="2" charset="2"/>
              <a:buNone/>
              <a:defRPr sz="3599">
                <a:gradFill>
                  <a:gsLst>
                    <a:gs pos="1250">
                      <a:schemeClr val="tx2"/>
                    </a:gs>
                    <a:gs pos="99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4424" y="6372725"/>
            <a:ext cx="1387410" cy="469658"/>
          </a:xfrm>
          <a:prstGeom prst="rect">
            <a:avLst/>
          </a:prstGeom>
        </p:spPr>
      </p:pic>
    </p:spTree>
    <p:extLst>
      <p:ext uri="{BB962C8B-B14F-4D97-AF65-F5344CB8AC3E}">
        <p14:creationId xmlns:p14="http://schemas.microsoft.com/office/powerpoint/2010/main" val="2295823504"/>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424" y="6372723"/>
            <a:ext cx="1387410" cy="469659"/>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Date Placeholder 2"/>
          <p:cNvSpPr>
            <a:spLocks noGrp="1"/>
          </p:cNvSpPr>
          <p:nvPr>
            <p:ph type="dt" sz="half" idx="10"/>
          </p:nvPr>
        </p:nvSpPr>
        <p:spPr/>
        <p:txBody>
          <a:bodyPr/>
          <a:lstStyle>
            <a:lvl1pPr>
              <a:defRPr>
                <a:solidFill>
                  <a:schemeClr val="accent3">
                    <a:lumMod val="40000"/>
                    <a:lumOff val="60000"/>
                  </a:schemeClr>
                </a:solidFill>
              </a:defRPr>
            </a:lvl1pPr>
          </a:lstStyle>
          <a:p>
            <a:fld id="{E85A8A23-2AF9-4D72-A10E-D84E113245BD}" type="datetime1">
              <a:rPr lang="en-US" smtClean="0"/>
              <a:pPr/>
              <a:t>10/11/2014</a:t>
            </a:fld>
            <a:endParaRPr lang="en-US"/>
          </a:p>
        </p:txBody>
      </p:sp>
      <p:sp>
        <p:nvSpPr>
          <p:cNvPr id="4" name="Footer Placeholder 3"/>
          <p:cNvSpPr>
            <a:spLocks noGrp="1"/>
          </p:cNvSpPr>
          <p:nvPr>
            <p:ph type="ftr" sz="quarter" idx="11"/>
          </p:nvPr>
        </p:nvSpPr>
        <p:spPr/>
        <p:txBody>
          <a:bodyPr/>
          <a:lstStyle>
            <a:lvl1pPr>
              <a:defRPr>
                <a:solidFill>
                  <a:schemeClr val="accent3">
                    <a:lumMod val="40000"/>
                    <a:lumOff val="60000"/>
                  </a:schemeClr>
                </a:solidFill>
              </a:defRPr>
            </a:lvl1pPr>
          </a:lstStyle>
          <a:p>
            <a:r>
              <a:rPr lang="en-US" smtClean="0"/>
              <a:t>Microsoft Confidential</a:t>
            </a:r>
            <a:endParaRPr lang="en-US" dirty="0" smtClean="0"/>
          </a:p>
        </p:txBody>
      </p:sp>
      <p:sp>
        <p:nvSpPr>
          <p:cNvPr id="5" name="Slide Number Placeholder 4"/>
          <p:cNvSpPr>
            <a:spLocks noGrp="1"/>
          </p:cNvSpPr>
          <p:nvPr>
            <p:ph type="sldNum" sz="quarter" idx="12"/>
          </p:nvPr>
        </p:nvSpPr>
        <p:spPr/>
        <p:txBody>
          <a:bodyPr/>
          <a:lstStyle>
            <a:lvl1pPr>
              <a:defRPr>
                <a:solidFill>
                  <a:schemeClr val="accent3">
                    <a:lumMod val="40000"/>
                    <a:lumOff val="60000"/>
                  </a:schemeClr>
                </a:solidFill>
              </a:defRPr>
            </a:lvl1pPr>
          </a:lstStyle>
          <a:p>
            <a:fld id="{2775DF8E-1151-4C45-8C93-3AB060627CA9}" type="slidenum">
              <a:rPr lang="en-US" smtClean="0"/>
              <a:pPr/>
              <a:t>‹#›</a:t>
            </a:fld>
            <a:endParaRPr lang="en-US"/>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App slide - univers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2"/>
          </p:nvPr>
        </p:nvSpPr>
        <p:spPr/>
        <p:txBody>
          <a:bodyPr/>
          <a:lstStyle/>
          <a:p>
            <a:fld id="{D2467E7F-CF77-45C3-A44E-ED167671D9A0}" type="datetime1">
              <a:rPr lang="en-US" smtClean="0">
                <a:solidFill>
                  <a:srgbClr val="505050">
                    <a:tint val="75000"/>
                  </a:srgbClr>
                </a:solidFill>
              </a:rPr>
              <a:pPr/>
              <a:t>10/11/2014</a:t>
            </a:fld>
            <a:endParaRPr lang="en-US">
              <a:solidFill>
                <a:srgbClr val="505050">
                  <a:tint val="75000"/>
                </a:srgbClr>
              </a:solidFill>
            </a:endParaRPr>
          </a:p>
        </p:txBody>
      </p:sp>
      <p:sp>
        <p:nvSpPr>
          <p:cNvPr id="7" name="Footer Placeholder 6"/>
          <p:cNvSpPr>
            <a:spLocks noGrp="1"/>
          </p:cNvSpPr>
          <p:nvPr>
            <p:ph type="ftr" sz="quarter" idx="13"/>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8" name="Slide Number Placeholder 7"/>
          <p:cNvSpPr>
            <a:spLocks noGrp="1"/>
          </p:cNvSpPr>
          <p:nvPr>
            <p:ph type="sldNum" sz="quarter" idx="14"/>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sp>
        <p:nvSpPr>
          <p:cNvPr id="9" name="Rectangle 8"/>
          <p:cNvSpPr/>
          <p:nvPr userDrawn="1"/>
        </p:nvSpPr>
        <p:spPr>
          <a:xfrm>
            <a:off x="7474582" y="5035280"/>
            <a:ext cx="633016" cy="635189"/>
          </a:xfrm>
          <a:prstGeom prst="rect">
            <a:avLst/>
          </a:prstGeom>
          <a:solidFill>
            <a:srgbClr val="00BCF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32563"/>
            <a:endParaRPr lang="en-US" sz="1800">
              <a:solidFill>
                <a:srgbClr val="FFFFFF"/>
              </a:solidFill>
            </a:endParaRPr>
          </a:p>
        </p:txBody>
      </p:sp>
      <p:sp>
        <p:nvSpPr>
          <p:cNvPr id="11" name="Picture Placeholder 15"/>
          <p:cNvSpPr>
            <a:spLocks noGrp="1"/>
          </p:cNvSpPr>
          <p:nvPr>
            <p:ph type="pic" sz="quarter" idx="20"/>
          </p:nvPr>
        </p:nvSpPr>
        <p:spPr>
          <a:xfrm>
            <a:off x="7473963" y="5034752"/>
            <a:ext cx="633634" cy="635964"/>
          </a:xfrm>
          <a:prstGeom prst="rect">
            <a:avLst/>
          </a:prstGeom>
        </p:spPr>
        <p:txBody>
          <a:bodyPr wrap="none" lIns="0" tIns="0" rIns="0" bIns="0">
            <a:normAutofit/>
          </a:bodyPr>
          <a:lstStyle>
            <a:lvl1pPr marL="164561" indent="0">
              <a:spcBef>
                <a:spcPts val="0"/>
              </a:spcBef>
              <a:defRPr sz="800">
                <a:solidFill>
                  <a:schemeClr val="tx1">
                    <a:alpha val="0"/>
                  </a:schemeClr>
                </a:solidFill>
              </a:defRPr>
            </a:lvl1pPr>
          </a:lstStyle>
          <a:p>
            <a:r>
              <a:rPr lang="en-US" smtClean="0"/>
              <a:t>Click icon to add picture</a:t>
            </a:r>
            <a:endParaRPr lang="en-US" dirty="0"/>
          </a:p>
        </p:txBody>
      </p:sp>
      <p:sp>
        <p:nvSpPr>
          <p:cNvPr id="12" name="Picture Placeholder 15"/>
          <p:cNvSpPr>
            <a:spLocks noGrp="1"/>
          </p:cNvSpPr>
          <p:nvPr>
            <p:ph type="pic" sz="quarter" idx="24" hasCustomPrompt="1"/>
          </p:nvPr>
        </p:nvSpPr>
        <p:spPr>
          <a:xfrm>
            <a:off x="7473963" y="5034752"/>
            <a:ext cx="633634" cy="635964"/>
          </a:xfrm>
          <a:prstGeom prst="rect">
            <a:avLst/>
          </a:prstGeom>
        </p:spPr>
        <p:txBody>
          <a:bodyPr wrap="none" lIns="0" tIns="0" rIns="0" bIns="0" anchor="ctr" anchorCtr="0">
            <a:normAutofit/>
          </a:bodyPr>
          <a:lstStyle>
            <a:lvl1pPr marL="0" indent="0" algn="ctr">
              <a:spcBef>
                <a:spcPts val="0"/>
              </a:spcBef>
              <a:buNone/>
              <a:defRPr sz="800" baseline="0">
                <a:solidFill>
                  <a:srgbClr val="737373"/>
                </a:solidFill>
                <a:latin typeface="Segoe Pro Light"/>
              </a:defRPr>
            </a:lvl1pPr>
          </a:lstStyle>
          <a:p>
            <a:r>
              <a:rPr lang="en-US" dirty="0" smtClean="0"/>
              <a:t>Click</a:t>
            </a:r>
            <a:br>
              <a:rPr lang="en-US" dirty="0" smtClean="0"/>
            </a:br>
            <a:r>
              <a:rPr lang="en-US" dirty="0" smtClean="0"/>
              <a:t>here to</a:t>
            </a:r>
            <a:br>
              <a:rPr lang="en-US" dirty="0" smtClean="0"/>
            </a:br>
            <a:r>
              <a:rPr lang="en-US" dirty="0" smtClean="0"/>
              <a:t>add tile</a:t>
            </a:r>
            <a:endParaRPr lang="en-US" dirty="0"/>
          </a:p>
        </p:txBody>
      </p:sp>
      <p:pic>
        <p:nvPicPr>
          <p:cNvPr id="13" name="Picture 12" descr="table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542" y="1789654"/>
            <a:ext cx="5008295" cy="3124200"/>
          </a:xfrm>
          <a:prstGeom prst="rect">
            <a:avLst/>
          </a:prstGeom>
        </p:spPr>
      </p:pic>
      <p:sp>
        <p:nvSpPr>
          <p:cNvPr id="14" name="Picture Placeholder 2"/>
          <p:cNvSpPr>
            <a:spLocks noGrp="1"/>
          </p:cNvSpPr>
          <p:nvPr>
            <p:ph type="pic" sz="quarter" idx="16" hasCustomPrompt="1"/>
          </p:nvPr>
        </p:nvSpPr>
        <p:spPr>
          <a:xfrm>
            <a:off x="7473964" y="2123279"/>
            <a:ext cx="4373621" cy="2437905"/>
          </a:xfrm>
          <a:prstGeom prst="rect">
            <a:avLst/>
          </a:prstGeom>
        </p:spPr>
        <p:txBody>
          <a:bodyPr anchor="ctr" anchorCtr="0">
            <a:normAutofit/>
          </a:bodyPr>
          <a:lstStyle>
            <a:lvl1pPr marL="0" indent="0" algn="ctr">
              <a:spcBef>
                <a:spcPts val="0"/>
              </a:spcBef>
              <a:spcAft>
                <a:spcPts val="0"/>
              </a:spcAft>
              <a:buFontTx/>
              <a:buNone/>
              <a:defRPr sz="1599" b="1" i="0" baseline="0">
                <a:solidFill>
                  <a:schemeClr val="bg1"/>
                </a:solidFill>
                <a:latin typeface="Segoe Pro Light"/>
              </a:defRPr>
            </a:lvl1pPr>
          </a:lstStyle>
          <a:p>
            <a:pPr algn="ctr"/>
            <a:r>
              <a:rPr lang="en-US" sz="1800" dirty="0" smtClean="0">
                <a:solidFill>
                  <a:schemeClr val="bg1"/>
                </a:solidFill>
                <a:latin typeface="Segoe Pro Light"/>
                <a:cs typeface="Segoe Pro Light"/>
              </a:rPr>
              <a:t>Click here to place</a:t>
            </a:r>
            <a:br>
              <a:rPr lang="en-US" sz="1800" dirty="0" smtClean="0">
                <a:solidFill>
                  <a:schemeClr val="bg1"/>
                </a:solidFill>
                <a:latin typeface="Segoe Pro Light"/>
                <a:cs typeface="Segoe Pro Light"/>
              </a:rPr>
            </a:br>
            <a:r>
              <a:rPr lang="en-US" sz="1800" dirty="0" smtClean="0">
                <a:solidFill>
                  <a:schemeClr val="bg1"/>
                </a:solidFill>
                <a:latin typeface="Segoe Pro Light"/>
                <a:cs typeface="Segoe Pro Light"/>
              </a:rPr>
              <a:t>screen shot</a:t>
            </a:r>
            <a:endParaRPr lang="en-US" dirty="0"/>
          </a:p>
        </p:txBody>
      </p:sp>
      <p:sp>
        <p:nvSpPr>
          <p:cNvPr id="15" name="Text Placeholder 5"/>
          <p:cNvSpPr>
            <a:spLocks noGrp="1"/>
          </p:cNvSpPr>
          <p:nvPr>
            <p:ph type="body" sz="quarter" idx="25" hasCustomPrompt="1"/>
          </p:nvPr>
        </p:nvSpPr>
        <p:spPr>
          <a:xfrm>
            <a:off x="8199437" y="5229454"/>
            <a:ext cx="1447800" cy="286231"/>
          </a:xfrm>
          <a:prstGeom prst="rect">
            <a:avLst/>
          </a:prstGeom>
        </p:spPr>
        <p:txBody>
          <a:bodyPr lIns="0" tIns="0" rIns="0" bIns="0">
            <a:noAutofit/>
          </a:bodyPr>
          <a:lstStyle>
            <a:lvl1pPr marL="0" indent="0">
              <a:spcBef>
                <a:spcPts val="0"/>
              </a:spcBef>
              <a:buFontTx/>
              <a:buNone/>
              <a:defRPr sz="1099" baseline="0">
                <a:solidFill>
                  <a:srgbClr val="737373"/>
                </a:solidFill>
                <a:latin typeface="Segoe UI Bold"/>
              </a:defRPr>
            </a:lvl1pPr>
          </a:lstStyle>
          <a:p>
            <a:pPr lvl="0"/>
            <a:r>
              <a:rPr lang="en-US" dirty="0" smtClean="0"/>
              <a:t>Developer name</a:t>
            </a:r>
            <a:endParaRPr lang="en-US" dirty="0"/>
          </a:p>
        </p:txBody>
      </p:sp>
      <p:sp>
        <p:nvSpPr>
          <p:cNvPr id="16" name="Text Placeholder 5"/>
          <p:cNvSpPr>
            <a:spLocks noGrp="1"/>
          </p:cNvSpPr>
          <p:nvPr>
            <p:ph type="body" sz="quarter" idx="18" hasCustomPrompt="1"/>
          </p:nvPr>
        </p:nvSpPr>
        <p:spPr>
          <a:xfrm>
            <a:off x="8199437" y="5384237"/>
            <a:ext cx="1447800" cy="286231"/>
          </a:xfrm>
          <a:prstGeom prst="rect">
            <a:avLst/>
          </a:prstGeom>
        </p:spPr>
        <p:txBody>
          <a:bodyPr lIns="0" tIns="0" rIns="0" bIns="0">
            <a:noAutofit/>
          </a:bodyPr>
          <a:lstStyle>
            <a:lvl1pPr marL="0" indent="0">
              <a:spcBef>
                <a:spcPts val="0"/>
              </a:spcBef>
              <a:buFontTx/>
              <a:buNone/>
              <a:defRPr sz="1099" baseline="0">
                <a:solidFill>
                  <a:srgbClr val="737373"/>
                </a:solidFill>
                <a:latin typeface="Segoe UI"/>
              </a:defRPr>
            </a:lvl1pPr>
          </a:lstStyle>
          <a:p>
            <a:pPr lvl="0"/>
            <a:r>
              <a:rPr lang="en-US" dirty="0" smtClean="0"/>
              <a:t>App name</a:t>
            </a:r>
            <a:endParaRPr lang="en-US" dirty="0"/>
          </a:p>
        </p:txBody>
      </p:sp>
      <p:pic>
        <p:nvPicPr>
          <p:cNvPr id="17" name="Picture 16" descr="phon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52037" y="2963863"/>
            <a:ext cx="2381249" cy="3810000"/>
          </a:xfrm>
          <a:prstGeom prst="rect">
            <a:avLst/>
          </a:prstGeom>
        </p:spPr>
      </p:pic>
      <p:sp>
        <p:nvSpPr>
          <p:cNvPr id="18" name="Picture Placeholder 2"/>
          <p:cNvSpPr>
            <a:spLocks noGrp="1"/>
          </p:cNvSpPr>
          <p:nvPr>
            <p:ph type="pic" sz="quarter" idx="23" hasCustomPrompt="1"/>
          </p:nvPr>
        </p:nvSpPr>
        <p:spPr>
          <a:xfrm>
            <a:off x="10453708" y="3709544"/>
            <a:ext cx="1359702" cy="2149918"/>
          </a:xfrm>
          <a:prstGeom prst="rect">
            <a:avLst/>
          </a:prstGeom>
        </p:spPr>
        <p:txBody>
          <a:bodyPr anchor="ctr" anchorCtr="0">
            <a:normAutofit/>
          </a:bodyPr>
          <a:lstStyle>
            <a:lvl1pPr marL="0" indent="0" algn="ctr">
              <a:spcBef>
                <a:spcPts val="0"/>
              </a:spcBef>
              <a:spcAft>
                <a:spcPts val="264"/>
              </a:spcAft>
              <a:buFontTx/>
              <a:buNone/>
              <a:defRPr sz="1199" b="1" i="0" baseline="0">
                <a:solidFill>
                  <a:schemeClr val="bg1"/>
                </a:solidFill>
                <a:latin typeface="Segoe Pro Light"/>
              </a:defRPr>
            </a:lvl1pPr>
          </a:lstStyle>
          <a:p>
            <a:r>
              <a:rPr lang="en-US" dirty="0" smtClean="0"/>
              <a:t>Click here</a:t>
            </a:r>
            <a:br>
              <a:rPr lang="en-US" dirty="0" smtClean="0"/>
            </a:br>
            <a:r>
              <a:rPr lang="en-US" dirty="0" smtClean="0"/>
              <a:t>to place</a:t>
            </a:r>
            <a:br>
              <a:rPr lang="en-US" dirty="0" smtClean="0"/>
            </a:br>
            <a:r>
              <a:rPr lang="en-US" dirty="0" smtClean="0"/>
              <a:t>screen shot</a:t>
            </a:r>
          </a:p>
        </p:txBody>
      </p:sp>
      <p:sp>
        <p:nvSpPr>
          <p:cNvPr id="19" name="Text Placeholder 3"/>
          <p:cNvSpPr>
            <a:spLocks noGrp="1"/>
          </p:cNvSpPr>
          <p:nvPr>
            <p:ph type="body" sz="quarter" idx="10"/>
          </p:nvPr>
        </p:nvSpPr>
        <p:spPr>
          <a:xfrm>
            <a:off x="274640" y="1212849"/>
            <a:ext cx="6722156" cy="1902059"/>
          </a:xfrm>
        </p:spPr>
        <p:txBody>
          <a:bodyPr wrap="square">
            <a:spAutoFit/>
          </a:bodyPr>
          <a:lstStyle>
            <a:lvl1pPr marL="0" indent="0">
              <a:spcBef>
                <a:spcPts val="1224"/>
              </a:spcBef>
              <a:buClr>
                <a:schemeClr val="tx1"/>
              </a:buClr>
              <a:buFont typeface="Wingdings" pitchFamily="2" charset="2"/>
              <a:buNone/>
              <a:defRPr sz="3599">
                <a:gradFill>
                  <a:gsLst>
                    <a:gs pos="1250">
                      <a:schemeClr val="tx2"/>
                    </a:gs>
                    <a:gs pos="99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4424" y="6372725"/>
            <a:ext cx="1387410" cy="469658"/>
          </a:xfrm>
          <a:prstGeom prst="rect">
            <a:avLst/>
          </a:prstGeom>
        </p:spPr>
      </p:pic>
    </p:spTree>
    <p:extLst>
      <p:ext uri="{BB962C8B-B14F-4D97-AF65-F5344CB8AC3E}">
        <p14:creationId xmlns:p14="http://schemas.microsoft.com/office/powerpoint/2010/main" val="1278879969"/>
      </p:ext>
    </p:extLst>
  </p:cSld>
  <p:clrMapOvr>
    <a:masterClrMapping/>
  </p:clrMapOvr>
  <p:transition>
    <p:fade/>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3_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6722156" cy="1902059"/>
          </a:xfrm>
        </p:spPr>
        <p:txBody>
          <a:bodyPr wrap="square">
            <a:spAutoFit/>
          </a:bodyPr>
          <a:lstStyle>
            <a:lvl1pPr marL="0" indent="0">
              <a:spcBef>
                <a:spcPts val="1224"/>
              </a:spcBef>
              <a:buClr>
                <a:schemeClr val="tx1"/>
              </a:buClr>
              <a:buFont typeface="Wingdings" pitchFamily="2" charset="2"/>
              <a:buNone/>
              <a:defRPr sz="3599">
                <a:gradFill>
                  <a:gsLst>
                    <a:gs pos="1250">
                      <a:schemeClr val="tx2"/>
                    </a:gs>
                    <a:gs pos="99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2"/>
          </p:nvPr>
        </p:nvSpPr>
        <p:spPr/>
        <p:txBody>
          <a:bodyPr/>
          <a:lstStyle/>
          <a:p>
            <a:fld id="{D2467E7F-CF77-45C3-A44E-ED167671D9A0}" type="datetime1">
              <a:rPr lang="en-US" smtClean="0">
                <a:solidFill>
                  <a:srgbClr val="505050">
                    <a:tint val="75000"/>
                  </a:srgbClr>
                </a:solidFill>
              </a:rPr>
              <a:pPr/>
              <a:t>10/11/2014</a:t>
            </a:fld>
            <a:endParaRPr lang="en-US">
              <a:solidFill>
                <a:srgbClr val="505050">
                  <a:tint val="75000"/>
                </a:srgbClr>
              </a:solidFill>
            </a:endParaRPr>
          </a:p>
        </p:txBody>
      </p:sp>
      <p:sp>
        <p:nvSpPr>
          <p:cNvPr id="7" name="Footer Placeholder 6"/>
          <p:cNvSpPr>
            <a:spLocks noGrp="1"/>
          </p:cNvSpPr>
          <p:nvPr>
            <p:ph type="ftr" sz="quarter" idx="13"/>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8" name="Slide Number Placeholder 7"/>
          <p:cNvSpPr>
            <a:spLocks noGrp="1"/>
          </p:cNvSpPr>
          <p:nvPr>
            <p:ph type="sldNum" sz="quarter" idx="14"/>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sp>
        <p:nvSpPr>
          <p:cNvPr id="9" name="Rectangle 8"/>
          <p:cNvSpPr/>
          <p:nvPr userDrawn="1"/>
        </p:nvSpPr>
        <p:spPr>
          <a:xfrm>
            <a:off x="9876456" y="4488390"/>
            <a:ext cx="633016" cy="635189"/>
          </a:xfrm>
          <a:prstGeom prst="rect">
            <a:avLst/>
          </a:prstGeom>
          <a:solidFill>
            <a:srgbClr val="00BCF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32563"/>
            <a:endParaRPr lang="en-US" sz="1800">
              <a:solidFill>
                <a:srgbClr val="FFFFFF"/>
              </a:solidFill>
            </a:endParaRPr>
          </a:p>
        </p:txBody>
      </p:sp>
      <p:sp>
        <p:nvSpPr>
          <p:cNvPr id="11" name="Picture Placeholder 15"/>
          <p:cNvSpPr>
            <a:spLocks noGrp="1"/>
          </p:cNvSpPr>
          <p:nvPr>
            <p:ph type="pic" sz="quarter" idx="20"/>
          </p:nvPr>
        </p:nvSpPr>
        <p:spPr>
          <a:xfrm>
            <a:off x="9875837" y="4487863"/>
            <a:ext cx="633634" cy="635964"/>
          </a:xfrm>
          <a:prstGeom prst="rect">
            <a:avLst/>
          </a:prstGeom>
        </p:spPr>
        <p:txBody>
          <a:bodyPr wrap="none" lIns="0" tIns="0" rIns="0" bIns="0">
            <a:normAutofit/>
          </a:bodyPr>
          <a:lstStyle>
            <a:lvl1pPr marL="164561" indent="0">
              <a:spcBef>
                <a:spcPts val="0"/>
              </a:spcBef>
              <a:defRPr sz="800">
                <a:solidFill>
                  <a:schemeClr val="tx1">
                    <a:alpha val="0"/>
                  </a:schemeClr>
                </a:solidFill>
              </a:defRPr>
            </a:lvl1pPr>
          </a:lstStyle>
          <a:p>
            <a:r>
              <a:rPr lang="en-US" smtClean="0"/>
              <a:t>Click icon to add picture</a:t>
            </a:r>
            <a:endParaRPr lang="en-US" dirty="0"/>
          </a:p>
        </p:txBody>
      </p:sp>
      <p:sp>
        <p:nvSpPr>
          <p:cNvPr id="12" name="Picture Placeholder 15"/>
          <p:cNvSpPr>
            <a:spLocks noGrp="1"/>
          </p:cNvSpPr>
          <p:nvPr>
            <p:ph type="pic" sz="quarter" idx="24" hasCustomPrompt="1"/>
          </p:nvPr>
        </p:nvSpPr>
        <p:spPr>
          <a:xfrm>
            <a:off x="9875837" y="4487863"/>
            <a:ext cx="633634" cy="635964"/>
          </a:xfrm>
          <a:prstGeom prst="rect">
            <a:avLst/>
          </a:prstGeom>
        </p:spPr>
        <p:txBody>
          <a:bodyPr wrap="none" lIns="0" tIns="0" rIns="0" bIns="0" anchor="ctr" anchorCtr="0">
            <a:normAutofit/>
          </a:bodyPr>
          <a:lstStyle>
            <a:lvl1pPr marL="0" indent="0" algn="ctr">
              <a:spcBef>
                <a:spcPts val="0"/>
              </a:spcBef>
              <a:buNone/>
              <a:defRPr sz="800" baseline="0">
                <a:solidFill>
                  <a:srgbClr val="737373"/>
                </a:solidFill>
                <a:latin typeface="Segoe Pro Light"/>
              </a:defRPr>
            </a:lvl1pPr>
          </a:lstStyle>
          <a:p>
            <a:r>
              <a:rPr lang="en-US" dirty="0" smtClean="0"/>
              <a:t>Click</a:t>
            </a:r>
            <a:br>
              <a:rPr lang="en-US" dirty="0" smtClean="0"/>
            </a:br>
            <a:r>
              <a:rPr lang="en-US" dirty="0" smtClean="0"/>
              <a:t>here to</a:t>
            </a:r>
            <a:br>
              <a:rPr lang="en-US" dirty="0" smtClean="0"/>
            </a:br>
            <a:r>
              <a:rPr lang="en-US" dirty="0" smtClean="0"/>
              <a:t>add tile</a:t>
            </a:r>
            <a:endParaRPr lang="en-US" dirty="0"/>
          </a:p>
        </p:txBody>
      </p:sp>
      <p:sp>
        <p:nvSpPr>
          <p:cNvPr id="15" name="Text Placeholder 5"/>
          <p:cNvSpPr>
            <a:spLocks noGrp="1"/>
          </p:cNvSpPr>
          <p:nvPr>
            <p:ph type="body" sz="quarter" idx="25" hasCustomPrompt="1"/>
          </p:nvPr>
        </p:nvSpPr>
        <p:spPr>
          <a:xfrm>
            <a:off x="10601312" y="4682563"/>
            <a:ext cx="1447800" cy="286231"/>
          </a:xfrm>
          <a:prstGeom prst="rect">
            <a:avLst/>
          </a:prstGeom>
        </p:spPr>
        <p:txBody>
          <a:bodyPr lIns="0" tIns="0" rIns="0" bIns="0">
            <a:noAutofit/>
          </a:bodyPr>
          <a:lstStyle>
            <a:lvl1pPr marL="0" indent="0">
              <a:spcBef>
                <a:spcPts val="0"/>
              </a:spcBef>
              <a:buFontTx/>
              <a:buNone/>
              <a:defRPr sz="1099" baseline="0">
                <a:solidFill>
                  <a:srgbClr val="737373"/>
                </a:solidFill>
                <a:latin typeface="Segoe UI Bold"/>
              </a:defRPr>
            </a:lvl1pPr>
          </a:lstStyle>
          <a:p>
            <a:pPr lvl="0"/>
            <a:r>
              <a:rPr lang="en-US" dirty="0" smtClean="0"/>
              <a:t>Developer name</a:t>
            </a:r>
            <a:endParaRPr lang="en-US" dirty="0"/>
          </a:p>
        </p:txBody>
      </p:sp>
      <p:sp>
        <p:nvSpPr>
          <p:cNvPr id="16" name="Text Placeholder 5"/>
          <p:cNvSpPr>
            <a:spLocks noGrp="1"/>
          </p:cNvSpPr>
          <p:nvPr>
            <p:ph type="body" sz="quarter" idx="18" hasCustomPrompt="1"/>
          </p:nvPr>
        </p:nvSpPr>
        <p:spPr>
          <a:xfrm>
            <a:off x="10601312" y="4837347"/>
            <a:ext cx="1447800" cy="286231"/>
          </a:xfrm>
          <a:prstGeom prst="rect">
            <a:avLst/>
          </a:prstGeom>
        </p:spPr>
        <p:txBody>
          <a:bodyPr lIns="0" tIns="0" rIns="0" bIns="0">
            <a:noAutofit/>
          </a:bodyPr>
          <a:lstStyle>
            <a:lvl1pPr marL="0" indent="0">
              <a:spcBef>
                <a:spcPts val="0"/>
              </a:spcBef>
              <a:buFontTx/>
              <a:buNone/>
              <a:defRPr sz="1099" baseline="0">
                <a:solidFill>
                  <a:srgbClr val="737373"/>
                </a:solidFill>
                <a:latin typeface="Segoe UI"/>
              </a:defRPr>
            </a:lvl1pPr>
          </a:lstStyle>
          <a:p>
            <a:pPr lvl="0"/>
            <a:r>
              <a:rPr lang="en-US" dirty="0" smtClean="0"/>
              <a:t>App name</a:t>
            </a:r>
            <a:endParaRPr lang="en-US" dirty="0"/>
          </a:p>
        </p:txBody>
      </p:sp>
      <p:pic>
        <p:nvPicPr>
          <p:cNvPr id="17" name="Picture 16" descr="phon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51638" y="677862"/>
            <a:ext cx="3397272" cy="5435637"/>
          </a:xfrm>
          <a:prstGeom prst="rect">
            <a:avLst/>
          </a:prstGeom>
        </p:spPr>
      </p:pic>
      <p:sp>
        <p:nvSpPr>
          <p:cNvPr id="18" name="Picture Placeholder 2"/>
          <p:cNvSpPr>
            <a:spLocks noGrp="1"/>
          </p:cNvSpPr>
          <p:nvPr>
            <p:ph type="pic" sz="quarter" idx="23" hasCustomPrompt="1"/>
          </p:nvPr>
        </p:nvSpPr>
        <p:spPr>
          <a:xfrm>
            <a:off x="7449198" y="1738606"/>
            <a:ext cx="1939855" cy="3067238"/>
          </a:xfrm>
          <a:prstGeom prst="rect">
            <a:avLst/>
          </a:prstGeom>
        </p:spPr>
        <p:txBody>
          <a:bodyPr anchor="ctr" anchorCtr="0">
            <a:normAutofit/>
          </a:bodyPr>
          <a:lstStyle>
            <a:lvl1pPr marL="0" indent="0" algn="ctr">
              <a:spcBef>
                <a:spcPts val="0"/>
              </a:spcBef>
              <a:spcAft>
                <a:spcPts val="264"/>
              </a:spcAft>
              <a:buFontTx/>
              <a:buNone/>
              <a:defRPr sz="1199" b="1" i="0" baseline="0">
                <a:solidFill>
                  <a:schemeClr val="bg1"/>
                </a:solidFill>
                <a:latin typeface="Segoe Pro Light"/>
              </a:defRPr>
            </a:lvl1pPr>
          </a:lstStyle>
          <a:p>
            <a:r>
              <a:rPr lang="en-US" dirty="0" smtClean="0"/>
              <a:t>Click here</a:t>
            </a:r>
            <a:br>
              <a:rPr lang="en-US" dirty="0" smtClean="0"/>
            </a:br>
            <a:r>
              <a:rPr lang="en-US" dirty="0" smtClean="0"/>
              <a:t>to place</a:t>
            </a:r>
            <a:br>
              <a:rPr lang="en-US" dirty="0" smtClean="0"/>
            </a:br>
            <a:r>
              <a:rPr lang="en-US" dirty="0" smtClean="0"/>
              <a:t>screen shot</a:t>
            </a: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4424" y="6372725"/>
            <a:ext cx="1387410" cy="469658"/>
          </a:xfrm>
          <a:prstGeom prst="rect">
            <a:avLst/>
          </a:prstGeom>
        </p:spPr>
      </p:pic>
    </p:spTree>
    <p:extLst>
      <p:ext uri="{BB962C8B-B14F-4D97-AF65-F5344CB8AC3E}">
        <p14:creationId xmlns:p14="http://schemas.microsoft.com/office/powerpoint/2010/main" val="2551946737"/>
      </p:ext>
    </p:extLst>
  </p:cSld>
  <p:clrMapOvr>
    <a:masterClrMapping/>
  </p:clrMapOvr>
  <p:transition>
    <p:fade/>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App slide - ph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6722156" cy="1902059"/>
          </a:xfrm>
        </p:spPr>
        <p:txBody>
          <a:bodyPr wrap="square">
            <a:spAutoFit/>
          </a:bodyPr>
          <a:lstStyle>
            <a:lvl1pPr marL="0" indent="0">
              <a:spcBef>
                <a:spcPts val="1224"/>
              </a:spcBef>
              <a:buClr>
                <a:schemeClr val="tx1"/>
              </a:buClr>
              <a:buFont typeface="Wingdings" pitchFamily="2" charset="2"/>
              <a:buNone/>
              <a:defRPr sz="3599">
                <a:gradFill>
                  <a:gsLst>
                    <a:gs pos="1250">
                      <a:schemeClr val="tx2"/>
                    </a:gs>
                    <a:gs pos="99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2"/>
          </p:nvPr>
        </p:nvSpPr>
        <p:spPr/>
        <p:txBody>
          <a:bodyPr/>
          <a:lstStyle/>
          <a:p>
            <a:fld id="{D2467E7F-CF77-45C3-A44E-ED167671D9A0}" type="datetime1">
              <a:rPr lang="en-US" smtClean="0">
                <a:solidFill>
                  <a:srgbClr val="505050">
                    <a:tint val="75000"/>
                  </a:srgbClr>
                </a:solidFill>
              </a:rPr>
              <a:pPr/>
              <a:t>10/11/2014</a:t>
            </a:fld>
            <a:endParaRPr lang="en-US">
              <a:solidFill>
                <a:srgbClr val="505050">
                  <a:tint val="75000"/>
                </a:srgbClr>
              </a:solidFill>
            </a:endParaRPr>
          </a:p>
        </p:txBody>
      </p:sp>
      <p:sp>
        <p:nvSpPr>
          <p:cNvPr id="7" name="Footer Placeholder 6"/>
          <p:cNvSpPr>
            <a:spLocks noGrp="1"/>
          </p:cNvSpPr>
          <p:nvPr>
            <p:ph type="ftr" sz="quarter" idx="13"/>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8" name="Slide Number Placeholder 7"/>
          <p:cNvSpPr>
            <a:spLocks noGrp="1"/>
          </p:cNvSpPr>
          <p:nvPr>
            <p:ph type="sldNum" sz="quarter" idx="14"/>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l="11773" t="6559" r="8403" b="5475"/>
          <a:stretch/>
        </p:blipFill>
        <p:spPr>
          <a:xfrm>
            <a:off x="9418637" y="1283130"/>
            <a:ext cx="2895600" cy="5105400"/>
          </a:xfrm>
          <a:prstGeom prst="rect">
            <a:avLst/>
          </a:prstGeom>
        </p:spPr>
      </p:pic>
      <p:sp>
        <p:nvSpPr>
          <p:cNvPr id="20" name="Picture Placeholder 9"/>
          <p:cNvSpPr>
            <a:spLocks noGrp="1"/>
          </p:cNvSpPr>
          <p:nvPr>
            <p:ph type="pic" sz="quarter" idx="24" hasCustomPrompt="1"/>
          </p:nvPr>
        </p:nvSpPr>
        <p:spPr>
          <a:xfrm>
            <a:off x="9723437" y="1820862"/>
            <a:ext cx="2216767" cy="3651999"/>
          </a:xfrm>
          <a:solidFill>
            <a:schemeClr val="bg2"/>
          </a:solidFill>
        </p:spPr>
        <p:txBody>
          <a:bodyPr anchor="ctr" anchorCtr="0">
            <a:normAutofit/>
          </a:bodyPr>
          <a:lstStyle>
            <a:lvl1pPr marL="0" indent="0" algn="ctr">
              <a:lnSpc>
                <a:spcPct val="100000"/>
              </a:lnSpc>
              <a:buNone/>
              <a:defRPr sz="1399" baseline="0"/>
            </a:lvl1pPr>
          </a:lstStyle>
          <a:p>
            <a:r>
              <a:rPr lang="en-US" dirty="0" smtClean="0"/>
              <a:t>Click to place </a:t>
            </a:r>
            <a:br>
              <a:rPr lang="en-US" dirty="0" smtClean="0"/>
            </a:br>
            <a:r>
              <a:rPr lang="en-US" dirty="0" smtClean="0"/>
              <a:t>screen shot</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4424" y="6372725"/>
            <a:ext cx="1387410" cy="469658"/>
          </a:xfrm>
          <a:prstGeom prst="rect">
            <a:avLst/>
          </a:prstGeom>
        </p:spPr>
      </p:pic>
    </p:spTree>
    <p:extLst>
      <p:ext uri="{BB962C8B-B14F-4D97-AF65-F5344CB8AC3E}">
        <p14:creationId xmlns:p14="http://schemas.microsoft.com/office/powerpoint/2010/main" val="627512261"/>
      </p:ext>
    </p:extLst>
  </p:cSld>
  <p:clrMapOvr>
    <a:masterClrMapping/>
  </p:clrMapOvr>
  <p:transition>
    <p:fad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5E91A7C-4EFF-433E-AB94-3AE3BC2A7670}" type="datetime1">
              <a:rPr lang="en-US" smtClean="0">
                <a:solidFill>
                  <a:srgbClr val="505050">
                    <a:tint val="75000"/>
                  </a:srgbClr>
                </a:solidFill>
              </a:rPr>
              <a:pPr/>
              <a:t>10/11/2014</a:t>
            </a:fld>
            <a:endParaRPr lang="en-US">
              <a:solidFill>
                <a:srgbClr val="505050">
                  <a:tint val="75000"/>
                </a:srgbClr>
              </a:solidFill>
            </a:endParaRPr>
          </a:p>
        </p:txBody>
      </p:sp>
      <p:sp>
        <p:nvSpPr>
          <p:cNvPr id="4" name="Footer Placeholder 3"/>
          <p:cNvSpPr>
            <a:spLocks noGrp="1"/>
          </p:cNvSpPr>
          <p:nvPr>
            <p:ph type="ftr" sz="quarter" idx="11"/>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5" name="Slide Number Placeholder 4"/>
          <p:cNvSpPr>
            <a:spLocks noGrp="1"/>
          </p:cNvSpPr>
          <p:nvPr>
            <p:ph type="sldNum" sz="quarter" idx="12"/>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spTree>
    <p:extLst>
      <p:ext uri="{BB962C8B-B14F-4D97-AF65-F5344CB8AC3E}">
        <p14:creationId xmlns:p14="http://schemas.microsoft.com/office/powerpoint/2010/main" val="598344123"/>
      </p:ext>
    </p:extLst>
  </p:cSld>
  <p:clrMapOvr>
    <a:masterClrMapping/>
  </p:clrMapOvr>
  <p:transition>
    <p:fade/>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2">
                    <a:lumMod val="40000"/>
                    <a:lumOff val="60000"/>
                  </a:schemeClr>
                </a:solidFill>
              </a:defRPr>
            </a:lvl1pPr>
          </a:lstStyle>
          <a:p>
            <a:fld id="{D25CC566-6E14-4F8A-BF5C-3220498B48A3}" type="datetime1">
              <a:rPr lang="en-US" smtClean="0">
                <a:solidFill>
                  <a:srgbClr val="00BCF2">
                    <a:lumMod val="40000"/>
                    <a:lumOff val="60000"/>
                  </a:srgbClr>
                </a:solidFill>
              </a:rPr>
              <a:pPr/>
              <a:t>10/11/2014</a:t>
            </a:fld>
            <a:endParaRPr lang="en-US">
              <a:solidFill>
                <a:srgbClr val="00BCF2">
                  <a:lumMod val="40000"/>
                  <a:lumOff val="60000"/>
                </a:srgbClr>
              </a:solidFill>
            </a:endParaRPr>
          </a:p>
        </p:txBody>
      </p:sp>
      <p:sp>
        <p:nvSpPr>
          <p:cNvPr id="3" name="Footer Placeholder 2"/>
          <p:cNvSpPr>
            <a:spLocks noGrp="1"/>
          </p:cNvSpPr>
          <p:nvPr>
            <p:ph type="ftr" sz="quarter" idx="11"/>
          </p:nvPr>
        </p:nvSpPr>
        <p:spPr/>
        <p:txBody>
          <a:bodyPr/>
          <a:lstStyle>
            <a:lvl1pPr>
              <a:defRPr>
                <a:solidFill>
                  <a:schemeClr val="bg2">
                    <a:lumMod val="40000"/>
                    <a:lumOff val="60000"/>
                  </a:schemeClr>
                </a:solidFill>
              </a:defRPr>
            </a:lvl1pPr>
          </a:lstStyle>
          <a:p>
            <a:r>
              <a:rPr lang="en-US" smtClean="0">
                <a:solidFill>
                  <a:srgbClr val="00BCF2">
                    <a:lumMod val="40000"/>
                    <a:lumOff val="60000"/>
                  </a:srgbClr>
                </a:solidFill>
              </a:rPr>
              <a:t>Microsoft Confidential</a:t>
            </a:r>
            <a:endParaRPr lang="en-US" dirty="0" smtClean="0">
              <a:solidFill>
                <a:srgbClr val="00BCF2">
                  <a:lumMod val="40000"/>
                  <a:lumOff val="60000"/>
                </a:srgbClr>
              </a:solidFill>
            </a:endParaRPr>
          </a:p>
        </p:txBody>
      </p:sp>
      <p:sp>
        <p:nvSpPr>
          <p:cNvPr id="4" name="Slide Number Placeholder 3"/>
          <p:cNvSpPr>
            <a:spLocks noGrp="1"/>
          </p:cNvSpPr>
          <p:nvPr>
            <p:ph type="sldNum" sz="quarter" idx="12"/>
          </p:nvPr>
        </p:nvSpPr>
        <p:spPr/>
        <p:txBody>
          <a:bodyPr/>
          <a:lstStyle>
            <a:lvl1pPr>
              <a:defRPr>
                <a:solidFill>
                  <a:schemeClr val="bg2">
                    <a:lumMod val="40000"/>
                    <a:lumOff val="60000"/>
                  </a:schemeClr>
                </a:solidFill>
              </a:defRPr>
            </a:lvl1pPr>
          </a:lstStyle>
          <a:p>
            <a:fld id="{2775DF8E-1151-4C45-8C93-3AB060627CA9}" type="slidenum">
              <a:rPr lang="en-US" smtClean="0">
                <a:solidFill>
                  <a:srgbClr val="00BCF2">
                    <a:lumMod val="40000"/>
                    <a:lumOff val="60000"/>
                  </a:srgbClr>
                </a:solidFill>
              </a:rPr>
              <a:pPr/>
              <a:t>‹#›</a:t>
            </a:fld>
            <a:endParaRPr lang="en-US">
              <a:solidFill>
                <a:srgbClr val="00BCF2">
                  <a:lumMod val="40000"/>
                  <a:lumOff val="60000"/>
                </a:srgbClr>
              </a:solidFill>
            </a:endParaRPr>
          </a:p>
        </p:txBody>
      </p:sp>
    </p:spTree>
    <p:extLst>
      <p:ext uri="{BB962C8B-B14F-4D97-AF65-F5344CB8AC3E}">
        <p14:creationId xmlns:p14="http://schemas.microsoft.com/office/powerpoint/2010/main" val="229145101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accent2">
                    <a:lumMod val="40000"/>
                    <a:lumOff val="60000"/>
                  </a:schemeClr>
                </a:solidFill>
              </a:defRPr>
            </a:lvl1pPr>
          </a:lstStyle>
          <a:p>
            <a:fld id="{E5FDCD9F-8EFD-42A8-BAD9-E43A885E7FD7}" type="datetime1">
              <a:rPr lang="en-US" smtClean="0">
                <a:solidFill>
                  <a:srgbClr val="FF8C00">
                    <a:lumMod val="40000"/>
                    <a:lumOff val="60000"/>
                  </a:srgbClr>
                </a:solidFill>
              </a:rPr>
              <a:pPr/>
              <a:t>10/11/2014</a:t>
            </a:fld>
            <a:endParaRPr lang="en-US">
              <a:solidFill>
                <a:srgbClr val="FF8C00">
                  <a:lumMod val="40000"/>
                  <a:lumOff val="60000"/>
                </a:srgbClr>
              </a:solidFill>
            </a:endParaRPr>
          </a:p>
        </p:txBody>
      </p:sp>
      <p:sp>
        <p:nvSpPr>
          <p:cNvPr id="3" name="Footer Placeholder 2"/>
          <p:cNvSpPr>
            <a:spLocks noGrp="1"/>
          </p:cNvSpPr>
          <p:nvPr>
            <p:ph type="ftr" sz="quarter" idx="11"/>
          </p:nvPr>
        </p:nvSpPr>
        <p:spPr/>
        <p:txBody>
          <a:bodyPr/>
          <a:lstStyle>
            <a:lvl1pPr>
              <a:defRPr>
                <a:solidFill>
                  <a:schemeClr val="accent2">
                    <a:lumMod val="40000"/>
                    <a:lumOff val="60000"/>
                  </a:schemeClr>
                </a:solidFill>
              </a:defRPr>
            </a:lvl1pPr>
          </a:lstStyle>
          <a:p>
            <a:r>
              <a:rPr lang="en-US" smtClean="0">
                <a:solidFill>
                  <a:srgbClr val="FF8C00">
                    <a:lumMod val="40000"/>
                    <a:lumOff val="60000"/>
                  </a:srgbClr>
                </a:solidFill>
              </a:rPr>
              <a:t>Microsoft Confidential</a:t>
            </a:r>
            <a:endParaRPr lang="en-US" dirty="0" smtClean="0">
              <a:solidFill>
                <a:srgbClr val="FF8C00">
                  <a:lumMod val="40000"/>
                  <a:lumOff val="60000"/>
                </a:srgbClr>
              </a:solidFill>
            </a:endParaRPr>
          </a:p>
        </p:txBody>
      </p:sp>
      <p:sp>
        <p:nvSpPr>
          <p:cNvPr id="4" name="Slide Number Placeholder 3"/>
          <p:cNvSpPr>
            <a:spLocks noGrp="1"/>
          </p:cNvSpPr>
          <p:nvPr>
            <p:ph type="sldNum" sz="quarter" idx="12"/>
          </p:nvPr>
        </p:nvSpPr>
        <p:spPr/>
        <p:txBody>
          <a:bodyPr/>
          <a:lstStyle>
            <a:lvl1pPr>
              <a:defRPr>
                <a:solidFill>
                  <a:schemeClr val="accent2">
                    <a:lumMod val="40000"/>
                    <a:lumOff val="60000"/>
                  </a:schemeClr>
                </a:solidFill>
              </a:defRPr>
            </a:lvl1pPr>
          </a:lstStyle>
          <a:p>
            <a:fld id="{2775DF8E-1151-4C45-8C93-3AB060627CA9}" type="slidenum">
              <a:rPr lang="en-US" smtClean="0">
                <a:solidFill>
                  <a:srgbClr val="FF8C00">
                    <a:lumMod val="40000"/>
                    <a:lumOff val="60000"/>
                  </a:srgbClr>
                </a:solidFill>
              </a:rPr>
              <a:pPr/>
              <a:t>‹#›</a:t>
            </a:fld>
            <a:endParaRPr lang="en-US">
              <a:solidFill>
                <a:srgbClr val="FF8C00">
                  <a:lumMod val="40000"/>
                  <a:lumOff val="60000"/>
                </a:srgbClr>
              </a:solidFill>
            </a:endParaRPr>
          </a:p>
        </p:txBody>
      </p:sp>
    </p:spTree>
    <p:extLst>
      <p:ext uri="{BB962C8B-B14F-4D97-AF65-F5344CB8AC3E}">
        <p14:creationId xmlns:p14="http://schemas.microsoft.com/office/powerpoint/2010/main" val="165980436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accent3">
                    <a:lumMod val="40000"/>
                    <a:lumOff val="60000"/>
                  </a:schemeClr>
                </a:solidFill>
              </a:defRPr>
            </a:lvl1pPr>
          </a:lstStyle>
          <a:p>
            <a:fld id="{6AD12051-B456-4405-8380-C3FD2EE5DFA6}" type="datetime1">
              <a:rPr lang="en-US" smtClean="0">
                <a:solidFill>
                  <a:srgbClr val="68217A">
                    <a:lumMod val="40000"/>
                    <a:lumOff val="60000"/>
                  </a:srgbClr>
                </a:solidFill>
              </a:rPr>
              <a:pPr/>
              <a:t>10/11/2014</a:t>
            </a:fld>
            <a:endParaRPr lang="en-US">
              <a:solidFill>
                <a:srgbClr val="68217A">
                  <a:lumMod val="40000"/>
                  <a:lumOff val="60000"/>
                </a:srgbClr>
              </a:solidFill>
            </a:endParaRPr>
          </a:p>
        </p:txBody>
      </p:sp>
      <p:sp>
        <p:nvSpPr>
          <p:cNvPr id="3" name="Footer Placeholder 2"/>
          <p:cNvSpPr>
            <a:spLocks noGrp="1"/>
          </p:cNvSpPr>
          <p:nvPr>
            <p:ph type="ftr" sz="quarter" idx="11"/>
          </p:nvPr>
        </p:nvSpPr>
        <p:spPr/>
        <p:txBody>
          <a:bodyPr/>
          <a:lstStyle>
            <a:lvl1pPr>
              <a:defRPr>
                <a:solidFill>
                  <a:schemeClr val="accent3">
                    <a:lumMod val="40000"/>
                    <a:lumOff val="60000"/>
                  </a:schemeClr>
                </a:solidFill>
              </a:defRPr>
            </a:lvl1pPr>
          </a:lstStyle>
          <a:p>
            <a:r>
              <a:rPr lang="en-US" smtClean="0">
                <a:solidFill>
                  <a:srgbClr val="68217A">
                    <a:lumMod val="40000"/>
                    <a:lumOff val="60000"/>
                  </a:srgbClr>
                </a:solidFill>
              </a:rPr>
              <a:t>Microsoft Confidential</a:t>
            </a:r>
            <a:endParaRPr lang="en-US" dirty="0" smtClean="0">
              <a:solidFill>
                <a:srgbClr val="68217A">
                  <a:lumMod val="40000"/>
                  <a:lumOff val="60000"/>
                </a:srgbClr>
              </a:solidFill>
            </a:endParaRPr>
          </a:p>
        </p:txBody>
      </p:sp>
      <p:sp>
        <p:nvSpPr>
          <p:cNvPr id="4" name="Slide Number Placeholder 3"/>
          <p:cNvSpPr>
            <a:spLocks noGrp="1"/>
          </p:cNvSpPr>
          <p:nvPr>
            <p:ph type="sldNum" sz="quarter" idx="12"/>
          </p:nvPr>
        </p:nvSpPr>
        <p:spPr/>
        <p:txBody>
          <a:bodyPr/>
          <a:lstStyle>
            <a:lvl1pPr>
              <a:defRPr>
                <a:solidFill>
                  <a:schemeClr val="accent3">
                    <a:lumMod val="40000"/>
                    <a:lumOff val="60000"/>
                  </a:schemeClr>
                </a:solidFill>
              </a:defRPr>
            </a:lvl1pPr>
          </a:lstStyle>
          <a:p>
            <a:fld id="{2775DF8E-1151-4C45-8C93-3AB060627CA9}" type="slidenum">
              <a:rPr lang="en-US" smtClean="0">
                <a:solidFill>
                  <a:srgbClr val="68217A">
                    <a:lumMod val="40000"/>
                    <a:lumOff val="60000"/>
                  </a:srgbClr>
                </a:solidFill>
              </a:rPr>
              <a:pPr/>
              <a:t>‹#›</a:t>
            </a:fld>
            <a:endParaRPr lang="en-US">
              <a:solidFill>
                <a:srgbClr val="68217A">
                  <a:lumMod val="40000"/>
                  <a:lumOff val="60000"/>
                </a:srgbClr>
              </a:solidFill>
            </a:endParaRPr>
          </a:p>
        </p:txBody>
      </p:sp>
    </p:spTree>
    <p:extLst>
      <p:ext uri="{BB962C8B-B14F-4D97-AF65-F5344CB8AC3E}">
        <p14:creationId xmlns:p14="http://schemas.microsoft.com/office/powerpoint/2010/main" val="383254375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5" name="Date Placeholder 3"/>
          <p:cNvSpPr>
            <a:spLocks noGrp="1"/>
          </p:cNvSpPr>
          <p:nvPr>
            <p:ph type="dt" sz="half" idx="12"/>
          </p:nvPr>
        </p:nvSpPr>
        <p:spPr>
          <a:xfrm>
            <a:off x="2560638" y="6483349"/>
            <a:ext cx="2797175" cy="371475"/>
          </a:xfrm>
        </p:spPr>
        <p:txBody>
          <a:bodyPr/>
          <a:lstStyle>
            <a:lvl1pPr>
              <a:defRPr>
                <a:solidFill>
                  <a:schemeClr val="bg1"/>
                </a:solidFill>
              </a:defRPr>
            </a:lvl1pPr>
          </a:lstStyle>
          <a:p>
            <a:fld id="{2E6C8223-FB88-46A3-B41D-44B2610DF9D3}" type="datetime1">
              <a:rPr lang="en-US" smtClean="0">
                <a:solidFill>
                  <a:srgbClr val="505050"/>
                </a:solidFill>
              </a:rPr>
              <a:pPr/>
              <a:t>10/11/2014</a:t>
            </a:fld>
            <a:endParaRPr lang="en-US">
              <a:solidFill>
                <a:srgbClr val="505050"/>
              </a:solidFill>
            </a:endParaRPr>
          </a:p>
        </p:txBody>
      </p:sp>
      <p:sp>
        <p:nvSpPr>
          <p:cNvPr id="7" name="Footer Placeholder 6"/>
          <p:cNvSpPr>
            <a:spLocks noGrp="1"/>
          </p:cNvSpPr>
          <p:nvPr>
            <p:ph type="ftr" sz="quarter" idx="13"/>
          </p:nvPr>
        </p:nvSpPr>
        <p:spPr>
          <a:xfrm>
            <a:off x="755651" y="6483350"/>
            <a:ext cx="1804987" cy="371475"/>
          </a:xfrm>
        </p:spPr>
        <p:txBody>
          <a:bodyPr/>
          <a:lstStyle>
            <a:lvl1pPr>
              <a:defRPr>
                <a:solidFill>
                  <a:schemeClr val="bg1"/>
                </a:solidFill>
              </a:defRPr>
            </a:lvl1pPr>
          </a:lstStyle>
          <a:p>
            <a:r>
              <a:rPr lang="en-US" smtClean="0">
                <a:solidFill>
                  <a:srgbClr val="505050"/>
                </a:solidFill>
              </a:rPr>
              <a:t>Microsoft Confidential</a:t>
            </a:r>
            <a:endParaRPr lang="en-US" dirty="0" smtClean="0">
              <a:solidFill>
                <a:srgbClr val="505050"/>
              </a:solidFill>
            </a:endParaRPr>
          </a:p>
        </p:txBody>
      </p:sp>
      <p:sp>
        <p:nvSpPr>
          <p:cNvPr id="8" name="Slide Number Placeholder 7"/>
          <p:cNvSpPr>
            <a:spLocks noGrp="1"/>
          </p:cNvSpPr>
          <p:nvPr>
            <p:ph type="sldNum" sz="quarter" idx="14"/>
          </p:nvPr>
        </p:nvSpPr>
        <p:spPr>
          <a:xfrm>
            <a:off x="269875" y="6483350"/>
            <a:ext cx="485776" cy="371475"/>
          </a:xfrm>
        </p:spPr>
        <p:txBody>
          <a:bodyPr/>
          <a:lstStyle>
            <a:lvl1pPr>
              <a:defRPr>
                <a:solidFill>
                  <a:schemeClr val="bg1"/>
                </a:solidFill>
              </a:defRPr>
            </a:lvl1pPr>
          </a:lstStyle>
          <a:p>
            <a:fld id="{2775DF8E-1151-4C45-8C93-3AB060627C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72993664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7" name="Text Placeholder 13"/>
          <p:cNvSpPr>
            <a:spLocks noGrp="1"/>
          </p:cNvSpPr>
          <p:nvPr>
            <p:ph type="body" sz="quarter" idx="17" hasCustomPrompt="1"/>
          </p:nvPr>
        </p:nvSpPr>
        <p:spPr>
          <a:xfrm>
            <a:off x="621824" y="1100992"/>
            <a:ext cx="11192828" cy="410690"/>
          </a:xfrm>
        </p:spPr>
        <p:txBody>
          <a:bodyPr/>
          <a:lstStyle>
            <a:lvl1pPr marL="0" indent="0">
              <a:buNone/>
              <a:defRPr sz="1632">
                <a:solidFill>
                  <a:schemeClr val="tx1"/>
                </a:solidFill>
              </a:defRPr>
            </a:lvl1pPr>
            <a:lvl2pPr marL="237422" indent="0">
              <a:buNone/>
              <a:defRPr sz="1632">
                <a:solidFill>
                  <a:schemeClr val="tx1"/>
                </a:solidFill>
              </a:defRPr>
            </a:lvl2pPr>
            <a:lvl3pPr marL="466210" indent="0">
              <a:buNone/>
              <a:defRPr sz="1632">
                <a:solidFill>
                  <a:schemeClr val="tx1"/>
                </a:solidFill>
              </a:defRPr>
            </a:lvl3pPr>
            <a:lvl4pPr marL="703630" indent="0">
              <a:buNone/>
              <a:defRPr sz="1632">
                <a:solidFill>
                  <a:schemeClr val="tx1"/>
                </a:solidFill>
              </a:defRPr>
            </a:lvl4pPr>
            <a:lvl5pPr marL="932417" indent="0">
              <a:buNone/>
              <a:defRPr sz="1632">
                <a:solidFill>
                  <a:schemeClr val="tx1"/>
                </a:solidFill>
              </a:defRPr>
            </a:lvl5pPr>
          </a:lstStyle>
          <a:p>
            <a:pPr lvl="0"/>
            <a:r>
              <a:rPr lang="en-US" dirty="0" smtClean="0"/>
              <a:t>Click to edit text</a:t>
            </a:r>
            <a:endParaRPr lang="en-US" dirty="0"/>
          </a:p>
        </p:txBody>
      </p:sp>
      <p:sp>
        <p:nvSpPr>
          <p:cNvPr id="8" name="Date Placeholder 7"/>
          <p:cNvSpPr>
            <a:spLocks noGrp="1"/>
          </p:cNvSpPr>
          <p:nvPr>
            <p:ph type="dt" sz="half" idx="18"/>
          </p:nvPr>
        </p:nvSpPr>
        <p:spPr/>
        <p:txBody>
          <a:bodyPr/>
          <a:lstStyle/>
          <a:p>
            <a:fld id="{5C4A0D7F-3A04-401B-B93A-D2B4A04D7D6E}" type="datetime1">
              <a:rPr lang="en-US" smtClean="0">
                <a:solidFill>
                  <a:srgbClr val="979796">
                    <a:lumMod val="40000"/>
                    <a:lumOff val="60000"/>
                  </a:srgbClr>
                </a:solidFill>
              </a:rPr>
              <a:pPr/>
              <a:t>10/11/2014</a:t>
            </a:fld>
            <a:endParaRPr lang="en-US" dirty="0">
              <a:solidFill>
                <a:srgbClr val="979796">
                  <a:lumMod val="40000"/>
                  <a:lumOff val="60000"/>
                </a:srgbClr>
              </a:solidFill>
            </a:endParaRPr>
          </a:p>
        </p:txBody>
      </p:sp>
      <p:sp>
        <p:nvSpPr>
          <p:cNvPr id="9" name="Footer Placeholder 8"/>
          <p:cNvSpPr>
            <a:spLocks noGrp="1"/>
          </p:cNvSpPr>
          <p:nvPr>
            <p:ph type="ftr" sz="quarter" idx="19"/>
          </p:nvPr>
        </p:nvSpPr>
        <p:spPr/>
        <p:txBody>
          <a:bodyPr/>
          <a:lstStyle/>
          <a:p>
            <a:r>
              <a:rPr lang="en-US" dirty="0"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10" name="Slide Number Placeholder 9"/>
          <p:cNvSpPr>
            <a:spLocks noGrp="1"/>
          </p:cNvSpPr>
          <p:nvPr>
            <p:ph type="sldNum" sz="quarter" idx="20"/>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11" name="Title 10"/>
          <p:cNvSpPr>
            <a:spLocks noGrp="1"/>
          </p:cNvSpPr>
          <p:nvPr>
            <p:ph type="title" hasCustomPrompt="1"/>
          </p:nvPr>
        </p:nvSpPr>
        <p:spPr>
          <a:xfrm>
            <a:off x="621824" y="546610"/>
            <a:ext cx="11192828" cy="527359"/>
          </a:xfrm>
        </p:spPr>
        <p:txBody>
          <a:bodyPr/>
          <a:lstStyle/>
          <a:p>
            <a:r>
              <a:rPr lang="en-US" dirty="0" smtClean="0"/>
              <a:t>Click to edit title</a:t>
            </a:r>
            <a:endParaRPr lang="en-US" dirty="0"/>
          </a:p>
        </p:txBody>
      </p:sp>
    </p:spTree>
    <p:extLst>
      <p:ext uri="{BB962C8B-B14F-4D97-AF65-F5344CB8AC3E}">
        <p14:creationId xmlns:p14="http://schemas.microsoft.com/office/powerpoint/2010/main" val="243293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25" name="Text Placeholder 21"/>
          <p:cNvSpPr>
            <a:spLocks noGrp="1"/>
          </p:cNvSpPr>
          <p:nvPr>
            <p:ph type="body" sz="quarter" idx="22" hasCustomPrompt="1"/>
          </p:nvPr>
        </p:nvSpPr>
        <p:spPr>
          <a:xfrm>
            <a:off x="5514369" y="2372527"/>
            <a:ext cx="4670156" cy="1871520"/>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1"/>
          <p:cNvSpPr>
            <a:spLocks noGrp="1"/>
          </p:cNvSpPr>
          <p:nvPr>
            <p:ph type="body" sz="quarter" idx="21" hasCustomPrompt="1"/>
          </p:nvPr>
        </p:nvSpPr>
        <p:spPr>
          <a:xfrm>
            <a:off x="621824" y="2372527"/>
            <a:ext cx="4670156" cy="1871520"/>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13"/>
          <p:cNvSpPr>
            <a:spLocks noGrp="1"/>
          </p:cNvSpPr>
          <p:nvPr>
            <p:ph type="body" sz="quarter" idx="17" hasCustomPrompt="1"/>
          </p:nvPr>
        </p:nvSpPr>
        <p:spPr>
          <a:xfrm>
            <a:off x="621824" y="1100991"/>
            <a:ext cx="11192828" cy="410690"/>
          </a:xfrm>
        </p:spPr>
        <p:txBody>
          <a:bodyPr/>
          <a:lstStyle>
            <a:lvl1pPr marL="0" indent="0">
              <a:buNone/>
              <a:defRPr sz="1632">
                <a:solidFill>
                  <a:schemeClr val="tx1"/>
                </a:solidFill>
              </a:defRPr>
            </a:lvl1pPr>
            <a:lvl2pPr marL="237428" indent="0">
              <a:buNone/>
              <a:defRPr sz="1632">
                <a:solidFill>
                  <a:schemeClr val="tx1"/>
                </a:solidFill>
              </a:defRPr>
            </a:lvl2pPr>
            <a:lvl3pPr marL="466221" indent="0">
              <a:buNone/>
              <a:defRPr sz="1632">
                <a:solidFill>
                  <a:schemeClr val="tx1"/>
                </a:solidFill>
              </a:defRPr>
            </a:lvl3pPr>
            <a:lvl4pPr marL="703646" indent="0">
              <a:buNone/>
              <a:defRPr sz="1632">
                <a:solidFill>
                  <a:schemeClr val="tx1"/>
                </a:solidFill>
              </a:defRPr>
            </a:lvl4pPr>
            <a:lvl5pPr marL="932439" indent="0">
              <a:buNone/>
              <a:defRPr sz="1632">
                <a:solidFill>
                  <a:schemeClr val="tx1"/>
                </a:solidFill>
              </a:defRPr>
            </a:lvl5pPr>
          </a:lstStyle>
          <a:p>
            <a:pPr lvl="0"/>
            <a:r>
              <a:rPr lang="en-US" dirty="0" smtClean="0"/>
              <a:t>Click to edit text</a:t>
            </a:r>
            <a:endParaRPr lang="en-US" dirty="0"/>
          </a:p>
        </p:txBody>
      </p:sp>
      <p:sp>
        <p:nvSpPr>
          <p:cNvPr id="16" name="Date Placeholder 15"/>
          <p:cNvSpPr>
            <a:spLocks noGrp="1"/>
          </p:cNvSpPr>
          <p:nvPr>
            <p:ph type="dt" sz="half" idx="18"/>
          </p:nvPr>
        </p:nvSpPr>
        <p:spPr/>
        <p:txBody>
          <a:bodyPr/>
          <a:lstStyle/>
          <a:p>
            <a:fld id="{F25EBCBF-C951-4823-B4CC-210B6A30BA0F}" type="datetime1">
              <a:rPr lang="en-US" smtClean="0">
                <a:solidFill>
                  <a:srgbClr val="505050">
                    <a:tint val="75000"/>
                  </a:srgbClr>
                </a:solidFill>
              </a:rPr>
              <a:pPr/>
              <a:t>10/11/2014</a:t>
            </a:fld>
            <a:endParaRPr lang="en-US" dirty="0">
              <a:solidFill>
                <a:srgbClr val="505050">
                  <a:tint val="75000"/>
                </a:srgbClr>
              </a:solidFill>
            </a:endParaRPr>
          </a:p>
        </p:txBody>
      </p:sp>
      <p:sp>
        <p:nvSpPr>
          <p:cNvPr id="17" name="Footer Placeholder 16"/>
          <p:cNvSpPr>
            <a:spLocks noGrp="1"/>
          </p:cNvSpPr>
          <p:nvPr>
            <p:ph type="ftr" sz="quarter" idx="19"/>
          </p:nvPr>
        </p:nvSpPr>
        <p:spPr/>
        <p:txBody>
          <a:bodyPr/>
          <a:lstStyle/>
          <a:p>
            <a:r>
              <a:rPr lang="en-US" smtClean="0">
                <a:solidFill>
                  <a:srgbClr val="505050">
                    <a:tint val="75000"/>
                  </a:srgbClr>
                </a:solidFill>
              </a:rPr>
              <a:t>Microsoft confidential</a:t>
            </a:r>
            <a:endParaRPr lang="en-US" dirty="0">
              <a:solidFill>
                <a:srgbClr val="505050">
                  <a:tint val="75000"/>
                </a:srgbClr>
              </a:solidFill>
            </a:endParaRPr>
          </a:p>
        </p:txBody>
      </p:sp>
      <p:sp>
        <p:nvSpPr>
          <p:cNvPr id="19" name="Slide Number Placeholder 18"/>
          <p:cNvSpPr>
            <a:spLocks noGrp="1"/>
          </p:cNvSpPr>
          <p:nvPr>
            <p:ph type="sldNum" sz="quarter" idx="20"/>
          </p:nvPr>
        </p:nvSpPr>
        <p:spPr/>
        <p:txBody>
          <a:bodyPr/>
          <a:lstStyle/>
          <a:p>
            <a:fld id="{B6F15528-21DE-4FAA-801E-634DDDAF4B2B}" type="slidenum">
              <a:rPr lang="en-US" smtClean="0">
                <a:solidFill>
                  <a:srgbClr val="505050">
                    <a:tint val="75000"/>
                  </a:srgbClr>
                </a:solidFill>
              </a:rPr>
              <a:pPr/>
              <a:t>‹#›</a:t>
            </a:fld>
            <a:endParaRPr lang="en-US" dirty="0">
              <a:solidFill>
                <a:srgbClr val="505050">
                  <a:tint val="75000"/>
                </a:srgbClr>
              </a:solidFill>
            </a:endParaRPr>
          </a:p>
        </p:txBody>
      </p:sp>
      <p:sp>
        <p:nvSpPr>
          <p:cNvPr id="20" name="Title 19"/>
          <p:cNvSpPr>
            <a:spLocks noGrp="1"/>
          </p:cNvSpPr>
          <p:nvPr>
            <p:ph type="title" hasCustomPrompt="1"/>
          </p:nvPr>
        </p:nvSpPr>
        <p:spPr>
          <a:xfrm>
            <a:off x="621824" y="546610"/>
            <a:ext cx="11192828" cy="490301"/>
          </a:xfrm>
        </p:spPr>
        <p:txBody>
          <a:bodyPr/>
          <a:lstStyle/>
          <a:p>
            <a:r>
              <a:rPr lang="en-US" dirty="0" smtClean="0"/>
              <a:t>Click to edit title</a:t>
            </a:r>
            <a:endParaRPr lang="en-US" dirty="0"/>
          </a:p>
        </p:txBody>
      </p:sp>
    </p:spTree>
    <p:extLst>
      <p:ext uri="{BB962C8B-B14F-4D97-AF65-F5344CB8AC3E}">
        <p14:creationId xmlns:p14="http://schemas.microsoft.com/office/powerpoint/2010/main" val="224463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1"/>
          </p:nvPr>
        </p:nvSpPr>
        <p:spPr/>
        <p:txBody>
          <a:bodyPr/>
          <a:lstStyle/>
          <a:p>
            <a:fld id="{2F3BAC70-3324-4D03-BF37-DF6E49462F99}" type="datetime1">
              <a:rPr lang="en-US" smtClean="0"/>
              <a:t>10/11/2014</a:t>
            </a:fld>
            <a:endParaRPr lang="en-US"/>
          </a:p>
        </p:txBody>
      </p:sp>
      <p:sp>
        <p:nvSpPr>
          <p:cNvPr id="5" name="Footer Placeholder 4"/>
          <p:cNvSpPr>
            <a:spLocks noGrp="1"/>
          </p:cNvSpPr>
          <p:nvPr>
            <p:ph type="ftr" sz="quarter" idx="12"/>
          </p:nvPr>
        </p:nvSpPr>
        <p:spPr/>
        <p:txBody>
          <a:bodyPr/>
          <a:lstStyle/>
          <a:p>
            <a:r>
              <a:rPr lang="en-US" smtClean="0"/>
              <a:t>Microsoft Confidential</a:t>
            </a:r>
            <a:endParaRPr lang="en-US" dirty="0" smtClean="0"/>
          </a:p>
        </p:txBody>
      </p:sp>
      <p:sp>
        <p:nvSpPr>
          <p:cNvPr id="7" name="Slide Number Placeholder 6"/>
          <p:cNvSpPr>
            <a:spLocks noGrp="1"/>
          </p:cNvSpPr>
          <p:nvPr>
            <p:ph type="sldNum" sz="quarter" idx="13"/>
          </p:nvPr>
        </p:nvSpPr>
        <p:spPr/>
        <p:txBody>
          <a:bodyPr/>
          <a:lstStyle/>
          <a:p>
            <a:fld id="{2775DF8E-1151-4C45-8C93-3AB060627CA9}"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424" y="6372724"/>
            <a:ext cx="1387410" cy="469658"/>
          </a:xfrm>
          <a:prstGeom prst="rect">
            <a:avLst/>
          </a:prstGeom>
        </p:spPr>
      </p:pic>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7146" y="5234612"/>
            <a:ext cx="8751931" cy="1489859"/>
          </a:xfrm>
          <a:prstGeom prst="rect">
            <a:avLst/>
          </a:prstGeom>
        </p:spPr>
        <p:txBody>
          <a:bodyPr lIns="137160" tIns="137160" rIns="137160" bIns="137160" anchor="b" anchorCtr="0">
            <a:normAutofit/>
          </a:bodyPr>
          <a:lstStyle>
            <a:lvl1pPr marL="0" indent="0" algn="l" defTabSz="932063" rtl="0" eaLnBrk="1" latinLnBrk="0" hangingPunct="1">
              <a:lnSpc>
                <a:spcPct val="100000"/>
              </a:lnSpc>
              <a:spcBef>
                <a:spcPts val="0"/>
              </a:spcBef>
              <a:buSzPct val="90000"/>
              <a:buFont typeface="Arial" pitchFamily="34" charset="0"/>
              <a:buNone/>
              <a:defRPr lang="en-US" sz="2448" b="0" kern="0" spc="0" baseline="0" dirty="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vl2pPr marL="466049" indent="0" algn="ctr">
              <a:buNone/>
              <a:defRPr>
                <a:solidFill>
                  <a:schemeClr val="tx1">
                    <a:tint val="75000"/>
                  </a:schemeClr>
                </a:solidFill>
              </a:defRPr>
            </a:lvl2pPr>
            <a:lvl3pPr marL="932099" indent="0" algn="ctr">
              <a:buNone/>
              <a:defRPr>
                <a:solidFill>
                  <a:schemeClr val="tx1">
                    <a:tint val="75000"/>
                  </a:schemeClr>
                </a:solidFill>
              </a:defRPr>
            </a:lvl3pPr>
            <a:lvl4pPr marL="1398150" indent="0" algn="ctr">
              <a:buNone/>
              <a:defRPr>
                <a:solidFill>
                  <a:schemeClr val="tx1">
                    <a:tint val="75000"/>
                  </a:schemeClr>
                </a:solidFill>
              </a:defRPr>
            </a:lvl4pPr>
            <a:lvl5pPr marL="1864201" indent="0" algn="ctr">
              <a:buNone/>
              <a:defRPr>
                <a:solidFill>
                  <a:schemeClr val="tx1">
                    <a:tint val="75000"/>
                  </a:schemeClr>
                </a:solidFill>
              </a:defRPr>
            </a:lvl5pPr>
            <a:lvl6pPr marL="2330250" indent="0" algn="ctr">
              <a:buNone/>
              <a:defRPr>
                <a:solidFill>
                  <a:schemeClr val="tx1">
                    <a:tint val="75000"/>
                  </a:schemeClr>
                </a:solidFill>
              </a:defRPr>
            </a:lvl6pPr>
            <a:lvl7pPr marL="2796301" indent="0" algn="ctr">
              <a:buNone/>
              <a:defRPr>
                <a:solidFill>
                  <a:schemeClr val="tx1">
                    <a:tint val="75000"/>
                  </a:schemeClr>
                </a:solidFill>
              </a:defRPr>
            </a:lvl7pPr>
            <a:lvl8pPr marL="3262350" indent="0" algn="ctr">
              <a:buNone/>
              <a:defRPr>
                <a:solidFill>
                  <a:schemeClr val="tx1">
                    <a:tint val="75000"/>
                  </a:schemeClr>
                </a:solidFill>
              </a:defRPr>
            </a:lvl8pPr>
            <a:lvl9pPr marL="3728404"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1"/>
          <p:cNvSpPr>
            <a:spLocks noGrp="1"/>
          </p:cNvSpPr>
          <p:nvPr>
            <p:ph type="ctrTitle" hasCustomPrompt="1"/>
          </p:nvPr>
        </p:nvSpPr>
        <p:spPr>
          <a:xfrm>
            <a:off x="197146" y="2463732"/>
            <a:ext cx="8751931" cy="2655132"/>
          </a:xfrm>
          <a:prstGeom prst="rect">
            <a:avLst/>
          </a:prstGeom>
          <a:solidFill>
            <a:srgbClr val="7FBA00"/>
          </a:solidFill>
          <a:effectLst/>
        </p:spPr>
        <p:txBody>
          <a:bodyPr vert="horz" lIns="137160" tIns="137160" rIns="91409" bIns="137160" rtlCol="0" anchor="b" anchorCtr="0">
            <a:noAutofit/>
          </a:bodyPr>
          <a:lstStyle>
            <a:lvl1pPr>
              <a:defRPr lang="en-US" sz="4896" kern="0" dirty="0">
                <a:ln w="3175">
                  <a:noFill/>
                </a:ln>
                <a:gradFill flip="none" rotWithShape="1">
                  <a:gsLst>
                    <a:gs pos="4583">
                      <a:srgbClr val="FFFFFF"/>
                    </a:gs>
                    <a:gs pos="100000">
                      <a:srgbClr val="FFFFFF"/>
                    </a:gs>
                  </a:gsLst>
                  <a:lin ang="5400000" scaled="0"/>
                  <a:tileRect/>
                </a:gradFill>
              </a:defRPr>
            </a:lvl1pPr>
          </a:lstStyle>
          <a:p>
            <a:pPr lvl="0"/>
            <a:r>
              <a:rPr lang="en-US" dirty="0" smtClean="0"/>
              <a:t>Course title style</a:t>
            </a:r>
            <a:endParaRPr lang="en-US" dirty="0"/>
          </a:p>
        </p:txBody>
      </p:sp>
      <p:sp>
        <p:nvSpPr>
          <p:cNvPr id="8" name="top right small rectangle"/>
          <p:cNvSpPr/>
          <p:nvPr userDrawn="1"/>
        </p:nvSpPr>
        <p:spPr bwMode="auto">
          <a:xfrm>
            <a:off x="9081007" y="2466886"/>
            <a:ext cx="3149867" cy="2651978"/>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39871" tIns="139871" rIns="139871" bIns="139871" numCol="1" rtlCol="0" anchor="b" anchorCtr="0" compatLnSpc="1">
            <a:prstTxWarp prst="textNoShape">
              <a:avLst/>
            </a:prstTxWarp>
          </a:bodyPr>
          <a:lstStyle/>
          <a:p>
            <a:pPr defTabSz="931793" fontAlgn="base">
              <a:spcBef>
                <a:spcPct val="0"/>
              </a:spcBef>
              <a:spcAft>
                <a:spcPct val="0"/>
              </a:spcAft>
            </a:pPr>
            <a:endParaRPr lang="en-US" sz="2040"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9720" t="16544" r="7275" b="16691"/>
          <a:stretch/>
        </p:blipFill>
        <p:spPr>
          <a:xfrm>
            <a:off x="10946995" y="4723183"/>
            <a:ext cx="1154381" cy="341404"/>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7146" y="167445"/>
            <a:ext cx="2126213" cy="850364"/>
          </a:xfrm>
          <a:prstGeom prst="rect">
            <a:avLst/>
          </a:prstGeom>
        </p:spPr>
      </p:pic>
    </p:spTree>
    <p:extLst>
      <p:ext uri="{BB962C8B-B14F-4D97-AF65-F5344CB8AC3E}">
        <p14:creationId xmlns:p14="http://schemas.microsoft.com/office/powerpoint/2010/main" val="387112528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792">
          <p15:clr>
            <a:srgbClr val="FBAE40"/>
          </p15:clr>
        </p15:guide>
        <p15:guide id="2" pos="3839">
          <p15:clr>
            <a:srgbClr val="FBAE40"/>
          </p15:clr>
        </p15:guide>
        <p15:guide id="3" orient="horz" pos="720">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424" y="6372724"/>
            <a:ext cx="1387410" cy="469658"/>
          </a:xfrm>
          <a:prstGeom prst="rect">
            <a:avLst/>
          </a:prstGeom>
        </p:spPr>
      </p:pic>
      <p:pic>
        <p:nvPicPr>
          <p:cNvPr id="5" name="Picture 4" descr="PPT_Image_FINAL.jpg"/>
          <p:cNvPicPr>
            <a:picLocks noChangeAspect="1"/>
          </p:cNvPicPr>
          <p:nvPr userDrawn="1"/>
        </p:nvPicPr>
        <p:blipFill rotWithShape="1">
          <a:blip r:embed="rId3"/>
          <a:srcRect l="578" t="17463" r="2530" b="9074"/>
          <a:stretch/>
        </p:blipFill>
        <p:spPr>
          <a:xfrm>
            <a:off x="0" y="1"/>
            <a:ext cx="12446915" cy="6225580"/>
          </a:xfrm>
          <a:prstGeom prst="rect">
            <a:avLst/>
          </a:prstGeom>
        </p:spPr>
      </p:pic>
      <p:sp>
        <p:nvSpPr>
          <p:cNvPr id="6" name="Rectangle 5"/>
          <p:cNvSpPr/>
          <p:nvPr userDrawn="1"/>
        </p:nvSpPr>
        <p:spPr>
          <a:xfrm>
            <a:off x="487465" y="1278012"/>
            <a:ext cx="5938047" cy="3989470"/>
          </a:xfrm>
          <a:prstGeom prst="rect">
            <a:avLst/>
          </a:prstGeom>
          <a:solidFill>
            <a:srgbClr val="00BCF2">
              <a:alpha val="85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FF"/>
              </a:solidFill>
            </a:endParaRPr>
          </a:p>
        </p:txBody>
      </p:sp>
      <p:pic>
        <p:nvPicPr>
          <p:cNvPr id="7" name="Picture 6" descr="gray_icons.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37980" y="5880582"/>
            <a:ext cx="2088007" cy="1453942"/>
          </a:xfrm>
          <a:prstGeom prst="rect">
            <a:avLst/>
          </a:prstGeom>
        </p:spPr>
      </p:pic>
      <p:pic>
        <p:nvPicPr>
          <p:cNvPr id="16" name="Picture 15" descr="DragonsBladeTil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96682" y="5260040"/>
            <a:ext cx="726118" cy="726015"/>
          </a:xfrm>
          <a:prstGeom prst="rect">
            <a:avLst/>
          </a:prstGeom>
        </p:spPr>
      </p:pic>
      <p:sp>
        <p:nvSpPr>
          <p:cNvPr id="17" name="Picture Placeholder 15"/>
          <p:cNvSpPr>
            <a:spLocks noGrp="1"/>
          </p:cNvSpPr>
          <p:nvPr>
            <p:ph type="pic" sz="quarter" idx="20" hasCustomPrompt="1"/>
          </p:nvPr>
        </p:nvSpPr>
        <p:spPr>
          <a:xfrm>
            <a:off x="11396013" y="5258847"/>
            <a:ext cx="729551" cy="732130"/>
          </a:xfrm>
          <a:prstGeom prst="rect">
            <a:avLst/>
          </a:prstGeom>
        </p:spPr>
        <p:txBody>
          <a:bodyPr wrap="none" lIns="0" tIns="0" rIns="0" bIns="0" anchor="ctr" anchorCtr="0">
            <a:normAutofit/>
          </a:bodyPr>
          <a:lstStyle>
            <a:lvl1pPr marL="0" marR="0" indent="0" algn="ctr" defTabSz="1243389" rtl="0" eaLnBrk="1" fontAlgn="auto" latinLnBrk="0" hangingPunct="1">
              <a:lnSpc>
                <a:spcPct val="100000"/>
              </a:lnSpc>
              <a:spcBef>
                <a:spcPts val="0"/>
              </a:spcBef>
              <a:spcAft>
                <a:spcPts val="0"/>
              </a:spcAft>
              <a:buClrTx/>
              <a:buSzPct val="100000"/>
              <a:buFont typeface="Arial" pitchFamily="34" charset="0"/>
              <a:buNone/>
              <a:tabLst/>
              <a:defRPr sz="1088" baseline="0">
                <a:solidFill>
                  <a:schemeClr val="tx1"/>
                </a:solidFill>
                <a:latin typeface="Segoe Pro Light"/>
              </a:defRPr>
            </a:lvl1pPr>
          </a:lstStyle>
          <a:p>
            <a:r>
              <a:rPr lang="en-US" dirty="0" smtClean="0"/>
              <a:t>Click</a:t>
            </a:r>
            <a:br>
              <a:rPr lang="en-US" dirty="0" smtClean="0"/>
            </a:br>
            <a:r>
              <a:rPr lang="en-US" dirty="0" smtClean="0"/>
              <a:t>here to</a:t>
            </a:r>
            <a:br>
              <a:rPr lang="en-US" dirty="0" smtClean="0"/>
            </a:br>
            <a:r>
              <a:rPr lang="en-US" dirty="0" smtClean="0"/>
              <a:t>add tile</a:t>
            </a:r>
          </a:p>
        </p:txBody>
      </p:sp>
      <p:sp>
        <p:nvSpPr>
          <p:cNvPr id="20" name="Text Placeholder 5"/>
          <p:cNvSpPr>
            <a:spLocks noGrp="1"/>
          </p:cNvSpPr>
          <p:nvPr>
            <p:ph type="body" sz="quarter" idx="25" hasCustomPrompt="1"/>
          </p:nvPr>
        </p:nvSpPr>
        <p:spPr>
          <a:xfrm>
            <a:off x="9426905" y="5484445"/>
            <a:ext cx="1843880" cy="246104"/>
          </a:xfrm>
          <a:prstGeom prst="rect">
            <a:avLst/>
          </a:prstGeom>
        </p:spPr>
        <p:txBody>
          <a:bodyPr lIns="0" tIns="0" rIns="0" bIns="0">
            <a:noAutofit/>
          </a:bodyPr>
          <a:lstStyle>
            <a:lvl1pPr marL="0" indent="0" algn="r">
              <a:spcBef>
                <a:spcPts val="0"/>
              </a:spcBef>
              <a:buFontTx/>
              <a:buNone/>
              <a:defRPr sz="1088" baseline="0">
                <a:solidFill>
                  <a:schemeClr val="tx1"/>
                </a:solidFill>
                <a:latin typeface="Segoe UI Bold"/>
              </a:defRPr>
            </a:lvl1pPr>
          </a:lstStyle>
          <a:p>
            <a:pPr lvl="0"/>
            <a:r>
              <a:rPr lang="en-US" dirty="0" smtClean="0"/>
              <a:t>Nate Monster</a:t>
            </a:r>
          </a:p>
        </p:txBody>
      </p:sp>
      <p:sp>
        <p:nvSpPr>
          <p:cNvPr id="21" name="Text Placeholder 5"/>
          <p:cNvSpPr>
            <a:spLocks noGrp="1"/>
          </p:cNvSpPr>
          <p:nvPr>
            <p:ph type="body" sz="quarter" idx="18" hasCustomPrompt="1"/>
          </p:nvPr>
        </p:nvSpPr>
        <p:spPr>
          <a:xfrm>
            <a:off x="9426905" y="5634479"/>
            <a:ext cx="1843880" cy="246104"/>
          </a:xfrm>
          <a:prstGeom prst="rect">
            <a:avLst/>
          </a:prstGeom>
        </p:spPr>
        <p:txBody>
          <a:bodyPr lIns="0" tIns="0" rIns="0" bIns="0">
            <a:noAutofit/>
          </a:bodyPr>
          <a:lstStyle>
            <a:lvl1pPr marL="0" indent="0" algn="r">
              <a:spcBef>
                <a:spcPts val="0"/>
              </a:spcBef>
              <a:buFontTx/>
              <a:buNone/>
              <a:defRPr sz="1088" baseline="0">
                <a:solidFill>
                  <a:schemeClr val="tx1"/>
                </a:solidFill>
                <a:latin typeface="Segoe UI"/>
              </a:defRPr>
            </a:lvl1pPr>
          </a:lstStyle>
          <a:p>
            <a:pPr lvl="0"/>
            <a:r>
              <a:rPr lang="en-US" dirty="0" smtClean="0"/>
              <a:t>Dragon’s Blade</a:t>
            </a:r>
            <a:endParaRPr lang="en-US" dirty="0"/>
          </a:p>
        </p:txBody>
      </p:sp>
      <p:sp>
        <p:nvSpPr>
          <p:cNvPr id="2" name="Footer Placeholder 1"/>
          <p:cNvSpPr>
            <a:spLocks noGrp="1"/>
          </p:cNvSpPr>
          <p:nvPr>
            <p:ph type="ftr" sz="quarter" idx="26"/>
          </p:nvPr>
        </p:nvSpPr>
        <p:spPr>
          <a:xfrm>
            <a:off x="5320963" y="6483350"/>
            <a:ext cx="1804987" cy="371475"/>
          </a:xfrm>
        </p:spPr>
        <p:txBody>
          <a:bodyPr/>
          <a:lstStyle>
            <a:lvl1pPr>
              <a:defRPr>
                <a:solidFill>
                  <a:schemeClr val="accent1">
                    <a:lumMod val="60000"/>
                    <a:lumOff val="40000"/>
                  </a:schemeClr>
                </a:solidFill>
              </a:defRPr>
            </a:lvl1pPr>
          </a:lstStyle>
          <a:p>
            <a:r>
              <a:rPr lang="en-US" smtClean="0">
                <a:solidFill>
                  <a:srgbClr val="00BCF2">
                    <a:lumMod val="60000"/>
                    <a:lumOff val="40000"/>
                  </a:srgbClr>
                </a:solidFill>
              </a:rPr>
              <a:t>Microsoft Confidential</a:t>
            </a:r>
            <a:endParaRPr lang="en-US" dirty="0">
              <a:solidFill>
                <a:srgbClr val="00BCF2">
                  <a:lumMod val="60000"/>
                  <a:lumOff val="40000"/>
                </a:srgbClr>
              </a:solidFill>
            </a:endParaRPr>
          </a:p>
        </p:txBody>
      </p:sp>
      <p:sp>
        <p:nvSpPr>
          <p:cNvPr id="12" name="Text Placeholder 4"/>
          <p:cNvSpPr>
            <a:spLocks noGrp="1"/>
          </p:cNvSpPr>
          <p:nvPr>
            <p:ph type="body" sz="quarter" idx="12" hasCustomPrompt="1"/>
          </p:nvPr>
        </p:nvSpPr>
        <p:spPr>
          <a:xfrm>
            <a:off x="487465" y="3601679"/>
            <a:ext cx="5938047" cy="1190983"/>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13" name="Title 1"/>
          <p:cNvSpPr>
            <a:spLocks noGrp="1"/>
          </p:cNvSpPr>
          <p:nvPr>
            <p:ph type="title" hasCustomPrompt="1"/>
          </p:nvPr>
        </p:nvSpPr>
        <p:spPr>
          <a:xfrm>
            <a:off x="487465" y="1671127"/>
            <a:ext cx="5938047" cy="1826135"/>
          </a:xfrm>
          <a:noFill/>
        </p:spPr>
        <p:txBody>
          <a:bodyPr lIns="146304" tIns="91440" rIns="146304" bIns="91440" anchor="t" anchorCtr="0"/>
          <a:lstStyle>
            <a:lvl1pPr>
              <a:defRPr sz="4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15" name="Text Placeholder 38"/>
          <p:cNvSpPr>
            <a:spLocks noGrp="1"/>
          </p:cNvSpPr>
          <p:nvPr>
            <p:ph type="body" sz="quarter" idx="24" hasCustomPrompt="1"/>
          </p:nvPr>
        </p:nvSpPr>
        <p:spPr>
          <a:xfrm>
            <a:off x="484701" y="4898150"/>
            <a:ext cx="3351691" cy="369332"/>
          </a:xfrm>
        </p:spPr>
        <p:txBody>
          <a:bodyPr bIns="0" anchor="b"/>
          <a:lstStyle>
            <a:lvl1pPr marL="0" indent="0">
              <a:buNone/>
              <a:defRPr sz="2000" baseline="0">
                <a:solidFill>
                  <a:schemeClr val="bg2">
                    <a:lumMod val="40000"/>
                    <a:lumOff val="60000"/>
                  </a:schemeClr>
                </a:solidFill>
              </a:defRPr>
            </a:lvl1pPr>
          </a:lstStyle>
          <a:p>
            <a:pPr lvl="0"/>
            <a:r>
              <a:rPr lang="en-US" dirty="0" smtClean="0"/>
              <a:t>Presentation Date</a:t>
            </a:r>
            <a:endParaRPr lang="en-US" dirty="0"/>
          </a:p>
        </p:txBody>
      </p:sp>
    </p:spTree>
    <p:extLst>
      <p:ext uri="{BB962C8B-B14F-4D97-AF65-F5344CB8AC3E}">
        <p14:creationId xmlns:p14="http://schemas.microsoft.com/office/powerpoint/2010/main" val="299446653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703" y="144462"/>
            <a:ext cx="2039204" cy="690300"/>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48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973054" y="6319670"/>
            <a:ext cx="1005840" cy="195077"/>
          </a:xfrm>
          <a:prstGeom prst="rect">
            <a:avLst/>
          </a:prstGeom>
        </p:spPr>
      </p:pic>
      <p:sp>
        <p:nvSpPr>
          <p:cNvPr id="15" name="Footer Placeholder 14"/>
          <p:cNvSpPr>
            <a:spLocks noGrp="1"/>
          </p:cNvSpPr>
          <p:nvPr>
            <p:ph type="ftr" sz="quarter" idx="14"/>
          </p:nvPr>
        </p:nvSpPr>
        <p:spPr>
          <a:xfrm>
            <a:off x="274703" y="6176196"/>
            <a:ext cx="1804987" cy="371475"/>
          </a:xfrm>
        </p:spPr>
        <p:txBody>
          <a:bodyPr/>
          <a:lstStyle>
            <a:lvl1pPr>
              <a:defRPr>
                <a:solidFill>
                  <a:schemeClr val="tx2"/>
                </a:solidFill>
              </a:defRPr>
            </a:lvl1pPr>
          </a:lstStyle>
          <a:p>
            <a:r>
              <a:rPr lang="en-US" dirty="0" smtClean="0">
                <a:solidFill>
                  <a:srgbClr val="00BCF2"/>
                </a:solidFill>
              </a:rPr>
              <a:t>Microsoft Confidential</a:t>
            </a:r>
          </a:p>
        </p:txBody>
      </p:sp>
    </p:spTree>
    <p:extLst>
      <p:ext uri="{BB962C8B-B14F-4D97-AF65-F5344CB8AC3E}">
        <p14:creationId xmlns:p14="http://schemas.microsoft.com/office/powerpoint/2010/main" val="3159745497"/>
      </p:ext>
    </p:extLst>
  </p:cSld>
  <p:clrMapOvr>
    <a:masterClrMapping/>
  </p:clrMapOvr>
  <p:transition>
    <p:fade/>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ltGray">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74702" y="2125678"/>
            <a:ext cx="9143936" cy="1828786"/>
          </a:xfrm>
          <a:noFill/>
        </p:spPr>
        <p:txBody>
          <a:bodyPr lIns="146304" tIns="91440" rIns="146304" bIns="91440" anchor="t" anchorCtr="0"/>
          <a:lstStyle>
            <a:lvl1pPr>
              <a:defRPr sz="4800" spc="-100" baseline="0">
                <a:gradFill>
                  <a:gsLst>
                    <a:gs pos="5833">
                      <a:schemeClr val="bg1"/>
                    </a:gs>
                    <a:gs pos="18000">
                      <a:schemeClr val="bg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bwMode="auto">
          <a:xfrm>
            <a:off x="274701" y="3955786"/>
            <a:ext cx="9143937" cy="1828007"/>
          </a:xfrm>
          <a:noFill/>
        </p:spPr>
        <p:txBody>
          <a:bodyPr lIns="146304" tIns="109728" rIns="146304" bIns="109728">
            <a:noAutofit/>
          </a:bodyPr>
          <a:lstStyle>
            <a:lvl1pPr marL="0" indent="0">
              <a:spcBef>
                <a:spcPts val="0"/>
              </a:spcBef>
              <a:buNone/>
              <a:defRPr sz="28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2">
            <a:duotone>
              <a:prstClr val="black"/>
              <a:srgbClr val="0070C0">
                <a:tint val="45000"/>
                <a:satMod val="400000"/>
              </a:srgbClr>
            </a:duotone>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tretch>
            <a:fillRect/>
          </a:stretch>
        </p:blipFill>
        <p:spPr bwMode="invGray">
          <a:xfrm>
            <a:off x="10973054" y="6319670"/>
            <a:ext cx="1005840" cy="195077"/>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4703" y="144462"/>
            <a:ext cx="2039204" cy="690300"/>
          </a:xfrm>
          <a:prstGeom prst="rect">
            <a:avLst/>
          </a:prstGeom>
        </p:spPr>
      </p:pic>
      <p:sp>
        <p:nvSpPr>
          <p:cNvPr id="10" name="Footer Placeholder 14"/>
          <p:cNvSpPr>
            <a:spLocks noGrp="1"/>
          </p:cNvSpPr>
          <p:nvPr>
            <p:ph type="ftr" sz="quarter" idx="14"/>
          </p:nvPr>
        </p:nvSpPr>
        <p:spPr>
          <a:xfrm>
            <a:off x="274703" y="6176196"/>
            <a:ext cx="1804987" cy="371475"/>
          </a:xfrm>
        </p:spPr>
        <p:txBody>
          <a:bodyPr/>
          <a:lstStyle>
            <a:lvl1pPr>
              <a:defRPr>
                <a:solidFill>
                  <a:schemeClr val="tx2"/>
                </a:solidFill>
              </a:defRPr>
            </a:lvl1pPr>
          </a:lstStyle>
          <a:p>
            <a:r>
              <a:rPr lang="en-US" dirty="0" smtClean="0">
                <a:solidFill>
                  <a:srgbClr val="00BCF2"/>
                </a:solidFill>
              </a:rPr>
              <a:t>Microsoft Confidential</a:t>
            </a:r>
          </a:p>
        </p:txBody>
      </p:sp>
    </p:spTree>
    <p:extLst>
      <p:ext uri="{BB962C8B-B14F-4D97-AF65-F5344CB8AC3E}">
        <p14:creationId xmlns:p14="http://schemas.microsoft.com/office/powerpoint/2010/main" val="933033097"/>
      </p:ext>
    </p:extLst>
  </p:cSld>
  <p:clrMapOvr>
    <a:masterClrMapping/>
  </p:clrMapOvr>
  <p:transition>
    <p:fade/>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Slide 3">
    <p:bg>
      <p:bgRef idx="1001">
        <a:schemeClr val="bg2"/>
      </p:bgRef>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48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973054" y="6319670"/>
            <a:ext cx="1005840" cy="195077"/>
          </a:xfrm>
          <a:prstGeom prst="rect">
            <a:avLst/>
          </a:prstGeom>
        </p:spPr>
      </p:pic>
      <p:sp>
        <p:nvSpPr>
          <p:cNvPr id="3" name="Footer Placeholder 2"/>
          <p:cNvSpPr>
            <a:spLocks noGrp="1"/>
          </p:cNvSpPr>
          <p:nvPr>
            <p:ph type="ftr" sz="quarter" idx="14"/>
          </p:nvPr>
        </p:nvSpPr>
        <p:spPr>
          <a:xfrm>
            <a:off x="274703" y="6231470"/>
            <a:ext cx="1804987" cy="371475"/>
          </a:xfrm>
        </p:spPr>
        <p:txBody>
          <a:bodyPr/>
          <a:lstStyle/>
          <a:p>
            <a:r>
              <a:rPr lang="en-US" smtClean="0">
                <a:solidFill>
                  <a:srgbClr val="FFFFFF">
                    <a:tint val="75000"/>
                  </a:srgbClr>
                </a:solidFill>
              </a:rPr>
              <a:t>Microsoft Confidential</a:t>
            </a:r>
            <a:endParaRPr lang="en-US" dirty="0" smtClean="0">
              <a:solidFill>
                <a:srgbClr val="FFFFFF">
                  <a:tint val="75000"/>
                </a:srgbClr>
              </a:solidFill>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7362" y="389331"/>
            <a:ext cx="2079935" cy="704088"/>
          </a:xfrm>
          <a:prstGeom prst="rect">
            <a:avLst/>
          </a:prstGeom>
        </p:spPr>
      </p:pic>
      <p:sp>
        <p:nvSpPr>
          <p:cNvPr id="11" name="Text Placeholder 38"/>
          <p:cNvSpPr>
            <a:spLocks noGrp="1"/>
          </p:cNvSpPr>
          <p:nvPr>
            <p:ph type="body" sz="quarter" idx="24" hasCustomPrompt="1"/>
          </p:nvPr>
        </p:nvSpPr>
        <p:spPr>
          <a:xfrm>
            <a:off x="275746" y="5836903"/>
            <a:ext cx="3351691" cy="369332"/>
          </a:xfrm>
        </p:spPr>
        <p:txBody>
          <a:bodyPr bIns="0" anchor="b"/>
          <a:lstStyle>
            <a:lvl1pPr marL="0" indent="0">
              <a:buNone/>
              <a:defRPr sz="2000" baseline="0">
                <a:solidFill>
                  <a:schemeClr val="bg2">
                    <a:lumMod val="40000"/>
                    <a:lumOff val="60000"/>
                  </a:schemeClr>
                </a:solidFill>
              </a:defRPr>
            </a:lvl1pPr>
          </a:lstStyle>
          <a:p>
            <a:pPr lvl="0"/>
            <a:r>
              <a:rPr lang="en-US" dirty="0" smtClean="0"/>
              <a:t>Presentation Date</a:t>
            </a:r>
            <a:endParaRPr lang="en-US" dirty="0"/>
          </a:p>
        </p:txBody>
      </p:sp>
    </p:spTree>
    <p:extLst>
      <p:ext uri="{BB962C8B-B14F-4D97-AF65-F5344CB8AC3E}">
        <p14:creationId xmlns:p14="http://schemas.microsoft.com/office/powerpoint/2010/main" val="211567703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Slide - Phone 1">
    <p:bg>
      <p:bgRef idx="1001">
        <a:schemeClr val="bg2"/>
      </p:bgRef>
    </p:bg>
    <p:spTree>
      <p:nvGrpSpPr>
        <p:cNvPr id="1" name=""/>
        <p:cNvGrpSpPr/>
        <p:nvPr/>
      </p:nvGrpSpPr>
      <p:grpSpPr>
        <a:xfrm>
          <a:off x="0" y="0"/>
          <a:ext cx="0" cy="0"/>
          <a:chOff x="0" y="0"/>
          <a:chExt cx="0" cy="0"/>
        </a:xfrm>
      </p:grpSpPr>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13769" t="13124" r="17497" b="30293"/>
          <a:stretch/>
        </p:blipFill>
        <p:spPr>
          <a:xfrm>
            <a:off x="7150122" y="0"/>
            <a:ext cx="5316515" cy="7002462"/>
          </a:xfrm>
          <a:prstGeom prst="rect">
            <a:avLst/>
          </a:prstGeom>
        </p:spPr>
      </p:pic>
      <p:sp>
        <p:nvSpPr>
          <p:cNvPr id="14" name="Rectangle 13"/>
          <p:cNvSpPr/>
          <p:nvPr userDrawn="1"/>
        </p:nvSpPr>
        <p:spPr>
          <a:xfrm>
            <a:off x="10078567" y="6502137"/>
            <a:ext cx="2197665" cy="4845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rgbClr val="D2D2D2"/>
              </a:solidFill>
            </a:endParaRPr>
          </a:p>
        </p:txBody>
      </p:sp>
      <p:sp>
        <p:nvSpPr>
          <p:cNvPr id="5" name="Text Placeholder 4"/>
          <p:cNvSpPr>
            <a:spLocks noGrp="1"/>
          </p:cNvSpPr>
          <p:nvPr>
            <p:ph type="body" sz="quarter" idx="12" hasCustomPrompt="1"/>
          </p:nvPr>
        </p:nvSpPr>
        <p:spPr>
          <a:xfrm>
            <a:off x="270887" y="3949729"/>
            <a:ext cx="6399213" cy="1830388"/>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6705534" cy="1837298"/>
          </a:xfrm>
          <a:noFill/>
        </p:spPr>
        <p:txBody>
          <a:bodyPr lIns="146304" tIns="91440" rIns="146304" bIns="91440" anchor="t" anchorCtr="0"/>
          <a:lstStyle>
            <a:lvl1pPr>
              <a:defRPr sz="48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5974397" y="6288273"/>
            <a:ext cx="1005840" cy="195077"/>
          </a:xfrm>
          <a:prstGeom prst="rect">
            <a:avLst/>
          </a:prstGeom>
        </p:spPr>
      </p:pic>
      <p:sp>
        <p:nvSpPr>
          <p:cNvPr id="10" name="Picture Placeholder 9"/>
          <p:cNvSpPr>
            <a:spLocks noGrp="1"/>
          </p:cNvSpPr>
          <p:nvPr>
            <p:ph type="pic" sz="quarter" idx="19" hasCustomPrompt="1"/>
          </p:nvPr>
        </p:nvSpPr>
        <p:spPr>
          <a:xfrm>
            <a:off x="7716837" y="1783429"/>
            <a:ext cx="2197662" cy="2186437"/>
          </a:xfrm>
          <a:solidFill>
            <a:schemeClr val="bg1">
              <a:lumMod val="60000"/>
              <a:lumOff val="40000"/>
            </a:schemeClr>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a:t>
            </a:r>
            <a:endParaRPr lang="en-US" dirty="0"/>
          </a:p>
        </p:txBody>
      </p:sp>
      <p:sp>
        <p:nvSpPr>
          <p:cNvPr id="11" name="Rectangle 10"/>
          <p:cNvSpPr/>
          <p:nvPr userDrawn="1"/>
        </p:nvSpPr>
        <p:spPr>
          <a:xfrm>
            <a:off x="10079797" y="2965196"/>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rgbClr val="D2D2D2"/>
              </a:solidFill>
            </a:endParaRPr>
          </a:p>
        </p:txBody>
      </p:sp>
      <p:sp>
        <p:nvSpPr>
          <p:cNvPr id="12" name="Rectangle 11"/>
          <p:cNvSpPr/>
          <p:nvPr userDrawn="1"/>
        </p:nvSpPr>
        <p:spPr>
          <a:xfrm>
            <a:off x="11259434" y="2965196"/>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rgbClr val="D2D2D2"/>
              </a:solidFill>
            </a:endParaRPr>
          </a:p>
        </p:txBody>
      </p:sp>
      <p:sp>
        <p:nvSpPr>
          <p:cNvPr id="15" name="Rectangle 14"/>
          <p:cNvSpPr/>
          <p:nvPr userDrawn="1"/>
        </p:nvSpPr>
        <p:spPr>
          <a:xfrm>
            <a:off x="7716837" y="6502137"/>
            <a:ext cx="2197665" cy="4845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rgbClr val="D2D2D2"/>
              </a:solidFill>
            </a:endParaRPr>
          </a:p>
        </p:txBody>
      </p:sp>
      <p:sp>
        <p:nvSpPr>
          <p:cNvPr id="18" name="Rectangle 17"/>
          <p:cNvSpPr/>
          <p:nvPr userDrawn="1"/>
        </p:nvSpPr>
        <p:spPr>
          <a:xfrm>
            <a:off x="7716837" y="601662"/>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rgbClr val="D2D2D2"/>
              </a:solidFill>
            </a:endParaRPr>
          </a:p>
        </p:txBody>
      </p:sp>
      <p:sp>
        <p:nvSpPr>
          <p:cNvPr id="19" name="Rectangle 18"/>
          <p:cNvSpPr/>
          <p:nvPr userDrawn="1"/>
        </p:nvSpPr>
        <p:spPr>
          <a:xfrm>
            <a:off x="8897703" y="601662"/>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rgbClr val="D2D2D2"/>
              </a:solidFill>
            </a:endParaRPr>
          </a:p>
        </p:txBody>
      </p:sp>
      <p:sp>
        <p:nvSpPr>
          <p:cNvPr id="22" name="Freeform 12"/>
          <p:cNvSpPr>
            <a:spLocks noChangeAspect="1"/>
          </p:cNvSpPr>
          <p:nvPr userDrawn="1"/>
        </p:nvSpPr>
        <p:spPr bwMode="black">
          <a:xfrm>
            <a:off x="8044657" y="888481"/>
            <a:ext cx="371736" cy="516400"/>
          </a:xfrm>
          <a:custGeom>
            <a:avLst/>
            <a:gdLst>
              <a:gd name="T0" fmla="*/ 642 w 811"/>
              <a:gd name="T1" fmla="*/ 692 h 1128"/>
              <a:gd name="T2" fmla="*/ 499 w 811"/>
              <a:gd name="T3" fmla="*/ 758 h 1128"/>
              <a:gd name="T4" fmla="*/ 465 w 811"/>
              <a:gd name="T5" fmla="*/ 735 h 1128"/>
              <a:gd name="T6" fmla="*/ 301 w 811"/>
              <a:gd name="T7" fmla="*/ 382 h 1128"/>
              <a:gd name="T8" fmla="*/ 305 w 811"/>
              <a:gd name="T9" fmla="*/ 341 h 1128"/>
              <a:gd name="T10" fmla="*/ 459 w 811"/>
              <a:gd name="T11" fmla="*/ 269 h 1128"/>
              <a:gd name="T12" fmla="*/ 474 w 811"/>
              <a:gd name="T13" fmla="*/ 232 h 1128"/>
              <a:gd name="T14" fmla="*/ 378 w 811"/>
              <a:gd name="T15" fmla="*/ 19 h 1128"/>
              <a:gd name="T16" fmla="*/ 341 w 811"/>
              <a:gd name="T17" fmla="*/ 0 h 1128"/>
              <a:gd name="T18" fmla="*/ 236 w 811"/>
              <a:gd name="T19" fmla="*/ 28 h 1128"/>
              <a:gd name="T20" fmla="*/ 192 w 811"/>
              <a:gd name="T21" fmla="*/ 49 h 1128"/>
              <a:gd name="T22" fmla="*/ 117 w 811"/>
              <a:gd name="T23" fmla="*/ 543 h 1128"/>
              <a:gd name="T24" fmla="*/ 313 w 811"/>
              <a:gd name="T25" fmla="*/ 932 h 1128"/>
              <a:gd name="T26" fmla="*/ 686 w 811"/>
              <a:gd name="T27" fmla="*/ 1060 h 1128"/>
              <a:gd name="T28" fmla="*/ 730 w 811"/>
              <a:gd name="T29" fmla="*/ 1039 h 1128"/>
              <a:gd name="T30" fmla="*/ 789 w 811"/>
              <a:gd name="T31" fmla="*/ 999 h 1128"/>
              <a:gd name="T32" fmla="*/ 796 w 811"/>
              <a:gd name="T33" fmla="*/ 944 h 1128"/>
              <a:gd name="T34" fmla="*/ 689 w 811"/>
              <a:gd name="T35" fmla="*/ 708 h 1128"/>
              <a:gd name="T36" fmla="*/ 642 w 811"/>
              <a:gd name="T37" fmla="*/ 69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1" h="1128">
                <a:moveTo>
                  <a:pt x="642" y="692"/>
                </a:moveTo>
                <a:cubicBezTo>
                  <a:pt x="616" y="704"/>
                  <a:pt x="499" y="758"/>
                  <a:pt x="499" y="758"/>
                </a:cubicBezTo>
                <a:cubicBezTo>
                  <a:pt x="488" y="763"/>
                  <a:pt x="473" y="753"/>
                  <a:pt x="465" y="735"/>
                </a:cubicBezTo>
                <a:cubicBezTo>
                  <a:pt x="301" y="382"/>
                  <a:pt x="301" y="382"/>
                  <a:pt x="301" y="382"/>
                </a:cubicBezTo>
                <a:cubicBezTo>
                  <a:pt x="292" y="364"/>
                  <a:pt x="294" y="346"/>
                  <a:pt x="305" y="341"/>
                </a:cubicBezTo>
                <a:cubicBezTo>
                  <a:pt x="305" y="341"/>
                  <a:pt x="441" y="279"/>
                  <a:pt x="459" y="269"/>
                </a:cubicBezTo>
                <a:cubicBezTo>
                  <a:pt x="470" y="264"/>
                  <a:pt x="483" y="251"/>
                  <a:pt x="474" y="232"/>
                </a:cubicBezTo>
                <a:cubicBezTo>
                  <a:pt x="452" y="180"/>
                  <a:pt x="385" y="29"/>
                  <a:pt x="378" y="19"/>
                </a:cubicBezTo>
                <a:cubicBezTo>
                  <a:pt x="369" y="8"/>
                  <a:pt x="363" y="0"/>
                  <a:pt x="341" y="0"/>
                </a:cubicBezTo>
                <a:cubicBezTo>
                  <a:pt x="306" y="0"/>
                  <a:pt x="269" y="13"/>
                  <a:pt x="236" y="28"/>
                </a:cubicBezTo>
                <a:cubicBezTo>
                  <a:pt x="192" y="49"/>
                  <a:pt x="192" y="49"/>
                  <a:pt x="192" y="49"/>
                </a:cubicBezTo>
                <a:cubicBezTo>
                  <a:pt x="0" y="158"/>
                  <a:pt x="62" y="427"/>
                  <a:pt x="117" y="543"/>
                </a:cubicBezTo>
                <a:cubicBezTo>
                  <a:pt x="173" y="662"/>
                  <a:pt x="313" y="932"/>
                  <a:pt x="313" y="932"/>
                </a:cubicBezTo>
                <a:cubicBezTo>
                  <a:pt x="381" y="1070"/>
                  <a:pt x="547" y="1128"/>
                  <a:pt x="686" y="1060"/>
                </a:cubicBezTo>
                <a:cubicBezTo>
                  <a:pt x="730" y="1039"/>
                  <a:pt x="730" y="1039"/>
                  <a:pt x="730" y="1039"/>
                </a:cubicBezTo>
                <a:cubicBezTo>
                  <a:pt x="756" y="1026"/>
                  <a:pt x="769" y="1018"/>
                  <a:pt x="789" y="999"/>
                </a:cubicBezTo>
                <a:cubicBezTo>
                  <a:pt x="795" y="994"/>
                  <a:pt x="811" y="977"/>
                  <a:pt x="796" y="944"/>
                </a:cubicBezTo>
                <a:cubicBezTo>
                  <a:pt x="767" y="880"/>
                  <a:pt x="698" y="726"/>
                  <a:pt x="689" y="708"/>
                </a:cubicBezTo>
                <a:cubicBezTo>
                  <a:pt x="680" y="693"/>
                  <a:pt x="661" y="684"/>
                  <a:pt x="642" y="692"/>
                </a:cubicBezTo>
                <a:close/>
              </a:path>
            </a:pathLst>
          </a:custGeom>
          <a:solidFill>
            <a:srgbClr val="FFFFFF"/>
          </a:solidFill>
          <a:ln>
            <a:noFill/>
          </a:ln>
          <a:extLst/>
        </p:spPr>
        <p:txBody>
          <a:bodyPr vert="horz" wrap="square" lIns="82305" tIns="41153" rIns="82305" bIns="41153" numCol="1" anchor="t" anchorCtr="0" compatLnSpc="1">
            <a:prstTxWarp prst="textNoShape">
              <a:avLst/>
            </a:prstTxWarp>
          </a:bodyPr>
          <a:lstStyle/>
          <a:p>
            <a:endParaRPr lang="en-US" sz="1600">
              <a:solidFill>
                <a:srgbClr val="FFFFFF"/>
              </a:solidFill>
            </a:endParaRPr>
          </a:p>
        </p:txBody>
      </p:sp>
      <p:grpSp>
        <p:nvGrpSpPr>
          <p:cNvPr id="2" name="Group 1"/>
          <p:cNvGrpSpPr/>
          <p:nvPr userDrawn="1"/>
        </p:nvGrpSpPr>
        <p:grpSpPr>
          <a:xfrm>
            <a:off x="8995586" y="735926"/>
            <a:ext cx="863642" cy="804552"/>
            <a:chOff x="10162265" y="1919382"/>
            <a:chExt cx="863642" cy="804552"/>
          </a:xfrm>
        </p:grpSpPr>
        <p:pic>
          <p:nvPicPr>
            <p:cNvPr id="23" name="Pictur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2265" y="1919382"/>
              <a:ext cx="863642" cy="744891"/>
            </a:xfrm>
            <a:prstGeom prst="rect">
              <a:avLst/>
            </a:prstGeom>
          </p:spPr>
        </p:pic>
        <p:pic>
          <p:nvPicPr>
            <p:cNvPr id="24" name="Picture 23"/>
            <p:cNvPicPr>
              <a:picLocks noChangeAspect="1"/>
            </p:cNvPicPr>
            <p:nvPr userDrawn="1"/>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219710" y="2429998"/>
              <a:ext cx="293936" cy="293936"/>
            </a:xfrm>
            <a:prstGeom prst="rect">
              <a:avLst/>
            </a:prstGeom>
          </p:spPr>
        </p:pic>
      </p:grpSp>
      <p:pic>
        <p:nvPicPr>
          <p:cNvPr id="25" name="Picture 2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460374" y="3207884"/>
            <a:ext cx="607374" cy="563448"/>
          </a:xfrm>
          <a:prstGeom prst="rect">
            <a:avLst/>
          </a:prstGeom>
        </p:spPr>
      </p:pic>
      <p:pic>
        <p:nvPicPr>
          <p:cNvPr id="29" name="Picture 2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71739" y="2875996"/>
            <a:ext cx="1227224" cy="1227224"/>
          </a:xfrm>
          <a:prstGeom prst="rect">
            <a:avLst/>
          </a:prstGeom>
        </p:spPr>
      </p:pic>
      <p:sp>
        <p:nvSpPr>
          <p:cNvPr id="28" name="Text Placeholder 12"/>
          <p:cNvSpPr>
            <a:spLocks noGrp="1"/>
          </p:cNvSpPr>
          <p:nvPr>
            <p:ph type="body" sz="quarter" idx="22" hasCustomPrompt="1"/>
          </p:nvPr>
        </p:nvSpPr>
        <p:spPr>
          <a:xfrm>
            <a:off x="7720022" y="3401890"/>
            <a:ext cx="2197661" cy="576361"/>
          </a:xfrm>
          <a:noFill/>
        </p:spPr>
        <p:txBody>
          <a:bodyPr vert="horz" wrap="square" lIns="155448" tIns="73152" rIns="91440" bIns="73152" rtlCol="0" anchor="ctr" anchorCtr="0">
            <a:noAutofit/>
          </a:bodyPr>
          <a:lstStyle>
            <a:lvl1pPr marL="114300" indent="-114300">
              <a:spcBef>
                <a:spcPts val="0"/>
              </a:spcBef>
              <a:buNone/>
              <a:defRPr lang="en-US" sz="2000" dirty="0">
                <a:solidFill>
                  <a:schemeClr val="tx1"/>
                </a:solidFill>
                <a:latin typeface="+mn-lt"/>
              </a:defRPr>
            </a:lvl1pPr>
          </a:lstStyle>
          <a:p>
            <a:pPr marL="0" lvl="0" indent="0">
              <a:lnSpc>
                <a:spcPct val="100000"/>
              </a:lnSpc>
            </a:pPr>
            <a:r>
              <a:rPr lang="en-US" dirty="0" smtClean="0"/>
              <a:t>Click to edit text</a:t>
            </a:r>
            <a:endParaRPr lang="en-US" dirty="0"/>
          </a:p>
        </p:txBody>
      </p:sp>
      <p:pic>
        <p:nvPicPr>
          <p:cNvPr id="33" name="Picture 3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07362" y="389331"/>
            <a:ext cx="2079935" cy="704088"/>
          </a:xfrm>
          <a:prstGeom prst="rect">
            <a:avLst/>
          </a:prstGeom>
        </p:spPr>
      </p:pic>
      <p:sp>
        <p:nvSpPr>
          <p:cNvPr id="37" name="Picture Placeholder 9"/>
          <p:cNvSpPr>
            <a:spLocks noGrp="1"/>
          </p:cNvSpPr>
          <p:nvPr>
            <p:ph type="pic" sz="quarter" idx="25" hasCustomPrompt="1"/>
          </p:nvPr>
        </p:nvSpPr>
        <p:spPr>
          <a:xfrm>
            <a:off x="10070926" y="600500"/>
            <a:ext cx="2197662" cy="2186437"/>
          </a:xfrm>
          <a:solidFill>
            <a:schemeClr val="bg1">
              <a:lumMod val="60000"/>
              <a:lumOff val="40000"/>
            </a:schemeClr>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a:t>
            </a:r>
            <a:endParaRPr lang="en-US" dirty="0"/>
          </a:p>
        </p:txBody>
      </p:sp>
      <p:sp>
        <p:nvSpPr>
          <p:cNvPr id="38" name="Text Placeholder 12"/>
          <p:cNvSpPr>
            <a:spLocks noGrp="1"/>
          </p:cNvSpPr>
          <p:nvPr>
            <p:ph type="body" sz="quarter" idx="26" hasCustomPrompt="1"/>
          </p:nvPr>
        </p:nvSpPr>
        <p:spPr>
          <a:xfrm>
            <a:off x="10070926" y="612628"/>
            <a:ext cx="2197661" cy="576361"/>
          </a:xfrm>
          <a:solidFill>
            <a:schemeClr val="accent1"/>
          </a:solidFill>
        </p:spPr>
        <p:txBody>
          <a:bodyPr vert="horz" wrap="square" lIns="155448" tIns="73152" rIns="91440" bIns="73152" rtlCol="0" anchor="ctr" anchorCtr="0">
            <a:noAutofit/>
          </a:bodyPr>
          <a:lstStyle>
            <a:lvl1pPr marL="114300" indent="-114300">
              <a:spcBef>
                <a:spcPts val="0"/>
              </a:spcBef>
              <a:buNone/>
              <a:defRPr lang="en-US" sz="2000" dirty="0">
                <a:solidFill>
                  <a:schemeClr val="tx1"/>
                </a:solidFill>
                <a:latin typeface="+mn-lt"/>
              </a:defRPr>
            </a:lvl1pPr>
          </a:lstStyle>
          <a:p>
            <a:pPr marL="0" lvl="0" indent="0">
              <a:lnSpc>
                <a:spcPct val="100000"/>
              </a:lnSpc>
            </a:pPr>
            <a:r>
              <a:rPr lang="en-US" dirty="0" smtClean="0"/>
              <a:t>Click to edit text</a:t>
            </a:r>
            <a:endParaRPr lang="en-US" dirty="0"/>
          </a:p>
        </p:txBody>
      </p:sp>
      <p:sp>
        <p:nvSpPr>
          <p:cNvPr id="26" name="Rectangle 25"/>
          <p:cNvSpPr/>
          <p:nvPr userDrawn="1"/>
        </p:nvSpPr>
        <p:spPr bwMode="auto">
          <a:xfrm>
            <a:off x="7716837" y="4146963"/>
            <a:ext cx="4559395" cy="219020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4" name="Text Placeholder 38"/>
          <p:cNvSpPr>
            <a:spLocks noGrp="1"/>
          </p:cNvSpPr>
          <p:nvPr>
            <p:ph type="body" sz="quarter" idx="24" hasCustomPrompt="1"/>
          </p:nvPr>
        </p:nvSpPr>
        <p:spPr>
          <a:xfrm>
            <a:off x="275746" y="5836903"/>
            <a:ext cx="3351691" cy="369332"/>
          </a:xfrm>
        </p:spPr>
        <p:txBody>
          <a:bodyPr bIns="0" anchor="b"/>
          <a:lstStyle>
            <a:lvl1pPr marL="0" indent="0">
              <a:buNone/>
              <a:defRPr sz="2000" baseline="0">
                <a:solidFill>
                  <a:schemeClr val="bg2">
                    <a:lumMod val="40000"/>
                    <a:lumOff val="60000"/>
                  </a:schemeClr>
                </a:solidFill>
              </a:defRPr>
            </a:lvl1pPr>
          </a:lstStyle>
          <a:p>
            <a:pPr lvl="0"/>
            <a:r>
              <a:rPr lang="en-US" dirty="0" smtClean="0"/>
              <a:t>Presentation Date</a:t>
            </a:r>
            <a:endParaRPr lang="en-US" dirty="0"/>
          </a:p>
        </p:txBody>
      </p:sp>
      <p:sp>
        <p:nvSpPr>
          <p:cNvPr id="40" name="Footer Placeholder 2"/>
          <p:cNvSpPr>
            <a:spLocks noGrp="1"/>
          </p:cNvSpPr>
          <p:nvPr>
            <p:ph type="ftr" sz="quarter" idx="14"/>
          </p:nvPr>
        </p:nvSpPr>
        <p:spPr>
          <a:xfrm>
            <a:off x="274703" y="6231470"/>
            <a:ext cx="1804987" cy="371475"/>
          </a:xfrm>
        </p:spPr>
        <p:txBody>
          <a:bodyPr/>
          <a:lstStyle/>
          <a:p>
            <a:r>
              <a:rPr lang="en-US" smtClean="0">
                <a:solidFill>
                  <a:srgbClr val="FFFFFF">
                    <a:tint val="75000"/>
                  </a:srgbClr>
                </a:solidFill>
              </a:rPr>
              <a:t>Microsoft Confidential</a:t>
            </a:r>
            <a:endParaRPr lang="en-US" dirty="0" smtClean="0">
              <a:solidFill>
                <a:srgbClr val="FFFFFF">
                  <a:tint val="75000"/>
                </a:srgbClr>
              </a:solidFill>
            </a:endParaRPr>
          </a:p>
        </p:txBody>
      </p:sp>
    </p:spTree>
    <p:extLst>
      <p:ext uri="{BB962C8B-B14F-4D97-AF65-F5344CB8AC3E}">
        <p14:creationId xmlns:p14="http://schemas.microsoft.com/office/powerpoint/2010/main" val="250257224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Slide - Phone 2">
    <p:bg>
      <p:bgRef idx="1001">
        <a:schemeClr val="bg2"/>
      </p:bgRef>
    </p:bg>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val="0"/>
              </a:ext>
            </a:extLst>
          </a:blip>
          <a:srcRect l="13769" t="13124" r="17497" b="30293"/>
          <a:stretch/>
        </p:blipFill>
        <p:spPr>
          <a:xfrm>
            <a:off x="7150122" y="0"/>
            <a:ext cx="5316515" cy="7002462"/>
          </a:xfrm>
          <a:prstGeom prst="rect">
            <a:avLst/>
          </a:prstGeom>
        </p:spPr>
      </p:pic>
      <p:sp>
        <p:nvSpPr>
          <p:cNvPr id="5" name="Text Placeholder 4"/>
          <p:cNvSpPr>
            <a:spLocks noGrp="1"/>
          </p:cNvSpPr>
          <p:nvPr>
            <p:ph type="body" sz="quarter" idx="12" hasCustomPrompt="1"/>
          </p:nvPr>
        </p:nvSpPr>
        <p:spPr>
          <a:xfrm>
            <a:off x="270887" y="3949729"/>
            <a:ext cx="6399213" cy="1830388"/>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6705534" cy="1837298"/>
          </a:xfrm>
          <a:noFill/>
        </p:spPr>
        <p:txBody>
          <a:bodyPr lIns="146304" tIns="91440" rIns="146304" bIns="91440" anchor="t" anchorCtr="0"/>
          <a:lstStyle>
            <a:lvl1pPr>
              <a:defRPr sz="48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5974397" y="6288273"/>
            <a:ext cx="1005840" cy="195077"/>
          </a:xfrm>
          <a:prstGeom prst="rect">
            <a:avLst/>
          </a:prstGeom>
        </p:spPr>
      </p:pic>
      <p:sp>
        <p:nvSpPr>
          <p:cNvPr id="10" name="Picture Placeholder 9"/>
          <p:cNvSpPr>
            <a:spLocks noGrp="1"/>
          </p:cNvSpPr>
          <p:nvPr>
            <p:ph type="pic" sz="quarter" idx="19" hasCustomPrompt="1"/>
          </p:nvPr>
        </p:nvSpPr>
        <p:spPr>
          <a:xfrm>
            <a:off x="7716837" y="1783429"/>
            <a:ext cx="2197662" cy="2186437"/>
          </a:xfrm>
          <a:solidFill>
            <a:schemeClr val="bg1">
              <a:lumMod val="60000"/>
              <a:lumOff val="40000"/>
            </a:schemeClr>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a:t>
            </a:r>
            <a:endParaRPr lang="en-US" dirty="0"/>
          </a:p>
        </p:txBody>
      </p:sp>
      <p:sp>
        <p:nvSpPr>
          <p:cNvPr id="11" name="Rectangle 10"/>
          <p:cNvSpPr/>
          <p:nvPr userDrawn="1"/>
        </p:nvSpPr>
        <p:spPr>
          <a:xfrm>
            <a:off x="10079797" y="2965196"/>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rgbClr val="D2D2D2"/>
              </a:solidFill>
            </a:endParaRPr>
          </a:p>
        </p:txBody>
      </p:sp>
      <p:sp>
        <p:nvSpPr>
          <p:cNvPr id="12" name="Rectangle 11"/>
          <p:cNvSpPr/>
          <p:nvPr userDrawn="1"/>
        </p:nvSpPr>
        <p:spPr>
          <a:xfrm>
            <a:off x="11259434" y="2965196"/>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rgbClr val="D2D2D2"/>
              </a:solidFill>
            </a:endParaRPr>
          </a:p>
        </p:txBody>
      </p:sp>
      <p:sp>
        <p:nvSpPr>
          <p:cNvPr id="13" name="Picture Placeholder 9"/>
          <p:cNvSpPr>
            <a:spLocks noGrp="1"/>
          </p:cNvSpPr>
          <p:nvPr>
            <p:ph type="pic" sz="quarter" idx="21" hasCustomPrompt="1"/>
          </p:nvPr>
        </p:nvSpPr>
        <p:spPr>
          <a:xfrm>
            <a:off x="7716837" y="4146963"/>
            <a:ext cx="4559395" cy="2190206"/>
          </a:xfrm>
          <a:solidFill>
            <a:schemeClr val="bg1">
              <a:lumMod val="60000"/>
              <a:lumOff val="40000"/>
            </a:schemeClr>
          </a:solidFill>
        </p:spPr>
        <p:txBody>
          <a:bodyPr anchor="ctr" anchorCtr="0">
            <a:normAutofit/>
          </a:bodyPr>
          <a:lstStyle>
            <a:lvl1pPr marL="0" indent="0" algn="ctr">
              <a:lnSpc>
                <a:spcPct val="100000"/>
              </a:lnSpc>
              <a:buNone/>
              <a:defRPr sz="1400"/>
            </a:lvl1pPr>
          </a:lstStyle>
          <a:p>
            <a:r>
              <a:rPr lang="en-US" dirty="0" smtClean="0"/>
              <a:t>Click to place personal photo</a:t>
            </a:r>
            <a:endParaRPr lang="en-US" dirty="0"/>
          </a:p>
        </p:txBody>
      </p:sp>
      <p:sp>
        <p:nvSpPr>
          <p:cNvPr id="14" name="Rectangle 13"/>
          <p:cNvSpPr/>
          <p:nvPr userDrawn="1"/>
        </p:nvSpPr>
        <p:spPr>
          <a:xfrm>
            <a:off x="10078567" y="6502137"/>
            <a:ext cx="2197665" cy="4845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rgbClr val="D2D2D2"/>
              </a:solidFill>
            </a:endParaRPr>
          </a:p>
        </p:txBody>
      </p:sp>
      <p:sp>
        <p:nvSpPr>
          <p:cNvPr id="15" name="Rectangle 14"/>
          <p:cNvSpPr/>
          <p:nvPr userDrawn="1"/>
        </p:nvSpPr>
        <p:spPr>
          <a:xfrm>
            <a:off x="7716837" y="6502137"/>
            <a:ext cx="2197665" cy="4845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rgbClr val="D2D2D2"/>
              </a:solidFill>
            </a:endParaRPr>
          </a:p>
        </p:txBody>
      </p:sp>
      <p:sp>
        <p:nvSpPr>
          <p:cNvPr id="18" name="Rectangle 17"/>
          <p:cNvSpPr/>
          <p:nvPr userDrawn="1"/>
        </p:nvSpPr>
        <p:spPr>
          <a:xfrm>
            <a:off x="7716837" y="601662"/>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rgbClr val="D2D2D2"/>
              </a:solidFill>
            </a:endParaRPr>
          </a:p>
        </p:txBody>
      </p:sp>
      <p:sp>
        <p:nvSpPr>
          <p:cNvPr id="19" name="Rectangle 18"/>
          <p:cNvSpPr/>
          <p:nvPr userDrawn="1"/>
        </p:nvSpPr>
        <p:spPr>
          <a:xfrm>
            <a:off x="8897703" y="601662"/>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rgbClr val="D2D2D2"/>
              </a:solidFill>
            </a:endParaRPr>
          </a:p>
        </p:txBody>
      </p:sp>
      <p:sp>
        <p:nvSpPr>
          <p:cNvPr id="22" name="Freeform 12"/>
          <p:cNvSpPr>
            <a:spLocks noChangeAspect="1"/>
          </p:cNvSpPr>
          <p:nvPr userDrawn="1"/>
        </p:nvSpPr>
        <p:spPr bwMode="black">
          <a:xfrm>
            <a:off x="8044657" y="888481"/>
            <a:ext cx="371736" cy="516400"/>
          </a:xfrm>
          <a:custGeom>
            <a:avLst/>
            <a:gdLst>
              <a:gd name="T0" fmla="*/ 642 w 811"/>
              <a:gd name="T1" fmla="*/ 692 h 1128"/>
              <a:gd name="T2" fmla="*/ 499 w 811"/>
              <a:gd name="T3" fmla="*/ 758 h 1128"/>
              <a:gd name="T4" fmla="*/ 465 w 811"/>
              <a:gd name="T5" fmla="*/ 735 h 1128"/>
              <a:gd name="T6" fmla="*/ 301 w 811"/>
              <a:gd name="T7" fmla="*/ 382 h 1128"/>
              <a:gd name="T8" fmla="*/ 305 w 811"/>
              <a:gd name="T9" fmla="*/ 341 h 1128"/>
              <a:gd name="T10" fmla="*/ 459 w 811"/>
              <a:gd name="T11" fmla="*/ 269 h 1128"/>
              <a:gd name="T12" fmla="*/ 474 w 811"/>
              <a:gd name="T13" fmla="*/ 232 h 1128"/>
              <a:gd name="T14" fmla="*/ 378 w 811"/>
              <a:gd name="T15" fmla="*/ 19 h 1128"/>
              <a:gd name="T16" fmla="*/ 341 w 811"/>
              <a:gd name="T17" fmla="*/ 0 h 1128"/>
              <a:gd name="T18" fmla="*/ 236 w 811"/>
              <a:gd name="T19" fmla="*/ 28 h 1128"/>
              <a:gd name="T20" fmla="*/ 192 w 811"/>
              <a:gd name="T21" fmla="*/ 49 h 1128"/>
              <a:gd name="T22" fmla="*/ 117 w 811"/>
              <a:gd name="T23" fmla="*/ 543 h 1128"/>
              <a:gd name="T24" fmla="*/ 313 w 811"/>
              <a:gd name="T25" fmla="*/ 932 h 1128"/>
              <a:gd name="T26" fmla="*/ 686 w 811"/>
              <a:gd name="T27" fmla="*/ 1060 h 1128"/>
              <a:gd name="T28" fmla="*/ 730 w 811"/>
              <a:gd name="T29" fmla="*/ 1039 h 1128"/>
              <a:gd name="T30" fmla="*/ 789 w 811"/>
              <a:gd name="T31" fmla="*/ 999 h 1128"/>
              <a:gd name="T32" fmla="*/ 796 w 811"/>
              <a:gd name="T33" fmla="*/ 944 h 1128"/>
              <a:gd name="T34" fmla="*/ 689 w 811"/>
              <a:gd name="T35" fmla="*/ 708 h 1128"/>
              <a:gd name="T36" fmla="*/ 642 w 811"/>
              <a:gd name="T37" fmla="*/ 69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1" h="1128">
                <a:moveTo>
                  <a:pt x="642" y="692"/>
                </a:moveTo>
                <a:cubicBezTo>
                  <a:pt x="616" y="704"/>
                  <a:pt x="499" y="758"/>
                  <a:pt x="499" y="758"/>
                </a:cubicBezTo>
                <a:cubicBezTo>
                  <a:pt x="488" y="763"/>
                  <a:pt x="473" y="753"/>
                  <a:pt x="465" y="735"/>
                </a:cubicBezTo>
                <a:cubicBezTo>
                  <a:pt x="301" y="382"/>
                  <a:pt x="301" y="382"/>
                  <a:pt x="301" y="382"/>
                </a:cubicBezTo>
                <a:cubicBezTo>
                  <a:pt x="292" y="364"/>
                  <a:pt x="294" y="346"/>
                  <a:pt x="305" y="341"/>
                </a:cubicBezTo>
                <a:cubicBezTo>
                  <a:pt x="305" y="341"/>
                  <a:pt x="441" y="279"/>
                  <a:pt x="459" y="269"/>
                </a:cubicBezTo>
                <a:cubicBezTo>
                  <a:pt x="470" y="264"/>
                  <a:pt x="483" y="251"/>
                  <a:pt x="474" y="232"/>
                </a:cubicBezTo>
                <a:cubicBezTo>
                  <a:pt x="452" y="180"/>
                  <a:pt x="385" y="29"/>
                  <a:pt x="378" y="19"/>
                </a:cubicBezTo>
                <a:cubicBezTo>
                  <a:pt x="369" y="8"/>
                  <a:pt x="363" y="0"/>
                  <a:pt x="341" y="0"/>
                </a:cubicBezTo>
                <a:cubicBezTo>
                  <a:pt x="306" y="0"/>
                  <a:pt x="269" y="13"/>
                  <a:pt x="236" y="28"/>
                </a:cubicBezTo>
                <a:cubicBezTo>
                  <a:pt x="192" y="49"/>
                  <a:pt x="192" y="49"/>
                  <a:pt x="192" y="49"/>
                </a:cubicBezTo>
                <a:cubicBezTo>
                  <a:pt x="0" y="158"/>
                  <a:pt x="62" y="427"/>
                  <a:pt x="117" y="543"/>
                </a:cubicBezTo>
                <a:cubicBezTo>
                  <a:pt x="173" y="662"/>
                  <a:pt x="313" y="932"/>
                  <a:pt x="313" y="932"/>
                </a:cubicBezTo>
                <a:cubicBezTo>
                  <a:pt x="381" y="1070"/>
                  <a:pt x="547" y="1128"/>
                  <a:pt x="686" y="1060"/>
                </a:cubicBezTo>
                <a:cubicBezTo>
                  <a:pt x="730" y="1039"/>
                  <a:pt x="730" y="1039"/>
                  <a:pt x="730" y="1039"/>
                </a:cubicBezTo>
                <a:cubicBezTo>
                  <a:pt x="756" y="1026"/>
                  <a:pt x="769" y="1018"/>
                  <a:pt x="789" y="999"/>
                </a:cubicBezTo>
                <a:cubicBezTo>
                  <a:pt x="795" y="994"/>
                  <a:pt x="811" y="977"/>
                  <a:pt x="796" y="944"/>
                </a:cubicBezTo>
                <a:cubicBezTo>
                  <a:pt x="767" y="880"/>
                  <a:pt x="698" y="726"/>
                  <a:pt x="689" y="708"/>
                </a:cubicBezTo>
                <a:cubicBezTo>
                  <a:pt x="680" y="693"/>
                  <a:pt x="661" y="684"/>
                  <a:pt x="642" y="692"/>
                </a:cubicBezTo>
                <a:close/>
              </a:path>
            </a:pathLst>
          </a:custGeom>
          <a:solidFill>
            <a:srgbClr val="FFFFFF"/>
          </a:solidFill>
          <a:ln>
            <a:noFill/>
          </a:ln>
          <a:extLst/>
        </p:spPr>
        <p:txBody>
          <a:bodyPr vert="horz" wrap="square" lIns="82305" tIns="41153" rIns="82305" bIns="41153" numCol="1" anchor="t" anchorCtr="0" compatLnSpc="1">
            <a:prstTxWarp prst="textNoShape">
              <a:avLst/>
            </a:prstTxWarp>
          </a:bodyPr>
          <a:lstStyle/>
          <a:p>
            <a:endParaRPr lang="en-US" sz="1600">
              <a:solidFill>
                <a:srgbClr val="FFFFFF"/>
              </a:solidFill>
            </a:endParaRPr>
          </a:p>
        </p:txBody>
      </p:sp>
      <p:sp>
        <p:nvSpPr>
          <p:cNvPr id="28" name="Text Placeholder 12"/>
          <p:cNvSpPr>
            <a:spLocks noGrp="1"/>
          </p:cNvSpPr>
          <p:nvPr>
            <p:ph type="body" sz="quarter" idx="22" hasCustomPrompt="1"/>
          </p:nvPr>
        </p:nvSpPr>
        <p:spPr>
          <a:xfrm>
            <a:off x="7720022" y="3401890"/>
            <a:ext cx="2197661" cy="576361"/>
          </a:xfrm>
          <a:noFill/>
        </p:spPr>
        <p:txBody>
          <a:bodyPr vert="horz" wrap="square" lIns="155448" tIns="73152" rIns="91440" bIns="73152" rtlCol="0" anchor="ctr" anchorCtr="0">
            <a:noAutofit/>
          </a:bodyPr>
          <a:lstStyle>
            <a:lvl1pPr marL="114300" indent="-114300">
              <a:spcBef>
                <a:spcPts val="0"/>
              </a:spcBef>
              <a:buNone/>
              <a:defRPr lang="en-US" sz="2000" dirty="0">
                <a:solidFill>
                  <a:schemeClr val="tx1"/>
                </a:solidFill>
                <a:latin typeface="+mn-lt"/>
              </a:defRPr>
            </a:lvl1pPr>
          </a:lstStyle>
          <a:p>
            <a:pPr marL="0" lvl="0" indent="0">
              <a:lnSpc>
                <a:spcPct val="100000"/>
              </a:lnSpc>
            </a:pPr>
            <a:r>
              <a:rPr lang="en-US" dirty="0" smtClean="0"/>
              <a:t>Click to edit text</a:t>
            </a:r>
            <a:endParaRPr lang="en-US" dirty="0"/>
          </a:p>
        </p:txBody>
      </p:sp>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7362" y="389331"/>
            <a:ext cx="2079935" cy="704088"/>
          </a:xfrm>
          <a:prstGeom prst="rect">
            <a:avLst/>
          </a:prstGeom>
        </p:spPr>
      </p:pic>
      <p:sp>
        <p:nvSpPr>
          <p:cNvPr id="37" name="Picture Placeholder 9"/>
          <p:cNvSpPr>
            <a:spLocks noGrp="1"/>
          </p:cNvSpPr>
          <p:nvPr>
            <p:ph type="pic" sz="quarter" idx="25" hasCustomPrompt="1"/>
          </p:nvPr>
        </p:nvSpPr>
        <p:spPr>
          <a:xfrm>
            <a:off x="10070926" y="600500"/>
            <a:ext cx="2197662" cy="2186437"/>
          </a:xfrm>
          <a:solidFill>
            <a:schemeClr val="bg1">
              <a:lumMod val="60000"/>
              <a:lumOff val="40000"/>
            </a:schemeClr>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a:t>
            </a:r>
            <a:endParaRPr lang="en-US" dirty="0"/>
          </a:p>
        </p:txBody>
      </p:sp>
      <p:sp>
        <p:nvSpPr>
          <p:cNvPr id="38" name="Text Placeholder 12"/>
          <p:cNvSpPr>
            <a:spLocks noGrp="1"/>
          </p:cNvSpPr>
          <p:nvPr>
            <p:ph type="body" sz="quarter" idx="26" hasCustomPrompt="1"/>
          </p:nvPr>
        </p:nvSpPr>
        <p:spPr>
          <a:xfrm>
            <a:off x="10070926" y="612628"/>
            <a:ext cx="2197661" cy="576361"/>
          </a:xfrm>
          <a:solidFill>
            <a:schemeClr val="accent1"/>
          </a:solidFill>
        </p:spPr>
        <p:txBody>
          <a:bodyPr vert="horz" wrap="square" lIns="155448" tIns="73152" rIns="91440" bIns="73152" rtlCol="0" anchor="ctr" anchorCtr="0">
            <a:noAutofit/>
          </a:bodyPr>
          <a:lstStyle>
            <a:lvl1pPr marL="114300" indent="-114300">
              <a:spcBef>
                <a:spcPts val="0"/>
              </a:spcBef>
              <a:buNone/>
              <a:defRPr lang="en-US" sz="2000" dirty="0">
                <a:solidFill>
                  <a:schemeClr val="tx1"/>
                </a:solidFill>
                <a:latin typeface="+mn-lt"/>
              </a:defRPr>
            </a:lvl1pPr>
          </a:lstStyle>
          <a:p>
            <a:pPr marL="0" lvl="0" indent="0">
              <a:lnSpc>
                <a:spcPct val="100000"/>
              </a:lnSpc>
            </a:pPr>
            <a:r>
              <a:rPr lang="en-US" dirty="0" smtClean="0"/>
              <a:t>Click to edit text</a:t>
            </a:r>
            <a:endParaRPr lang="en-US" dirty="0"/>
          </a:p>
        </p:txBody>
      </p:sp>
      <p:sp>
        <p:nvSpPr>
          <p:cNvPr id="24" name="Text Placeholder 38"/>
          <p:cNvSpPr>
            <a:spLocks noGrp="1"/>
          </p:cNvSpPr>
          <p:nvPr>
            <p:ph type="body" sz="quarter" idx="24" hasCustomPrompt="1"/>
          </p:nvPr>
        </p:nvSpPr>
        <p:spPr>
          <a:xfrm>
            <a:off x="275746" y="5836903"/>
            <a:ext cx="3351691" cy="369332"/>
          </a:xfrm>
        </p:spPr>
        <p:txBody>
          <a:bodyPr bIns="0" anchor="b"/>
          <a:lstStyle>
            <a:lvl1pPr marL="0" indent="0">
              <a:buNone/>
              <a:defRPr sz="2000" baseline="0">
                <a:solidFill>
                  <a:schemeClr val="bg2">
                    <a:lumMod val="40000"/>
                    <a:lumOff val="60000"/>
                  </a:schemeClr>
                </a:solidFill>
              </a:defRPr>
            </a:lvl1pPr>
          </a:lstStyle>
          <a:p>
            <a:pPr lvl="0"/>
            <a:r>
              <a:rPr lang="en-US" dirty="0" smtClean="0"/>
              <a:t>Presentation Date</a:t>
            </a:r>
            <a:endParaRPr lang="en-US" dirty="0"/>
          </a:p>
        </p:txBody>
      </p:sp>
      <p:sp>
        <p:nvSpPr>
          <p:cNvPr id="26" name="Footer Placeholder 2"/>
          <p:cNvSpPr>
            <a:spLocks noGrp="1"/>
          </p:cNvSpPr>
          <p:nvPr>
            <p:ph type="ftr" sz="quarter" idx="14"/>
          </p:nvPr>
        </p:nvSpPr>
        <p:spPr>
          <a:xfrm>
            <a:off x="274703" y="6231470"/>
            <a:ext cx="1804987" cy="371475"/>
          </a:xfrm>
        </p:spPr>
        <p:txBody>
          <a:bodyPr/>
          <a:lstStyle/>
          <a:p>
            <a:r>
              <a:rPr lang="en-US" smtClean="0">
                <a:solidFill>
                  <a:srgbClr val="FFFFFF">
                    <a:tint val="75000"/>
                  </a:srgbClr>
                </a:solidFill>
              </a:rPr>
              <a:t>Microsoft Confidential</a:t>
            </a:r>
            <a:endParaRPr lang="en-US" dirty="0" smtClean="0">
              <a:solidFill>
                <a:srgbClr val="FFFFFF">
                  <a:tint val="75000"/>
                </a:srgbClr>
              </a:solidFill>
            </a:endParaRPr>
          </a:p>
        </p:txBody>
      </p:sp>
    </p:spTree>
    <p:extLst>
      <p:ext uri="{BB962C8B-B14F-4D97-AF65-F5344CB8AC3E}">
        <p14:creationId xmlns:p14="http://schemas.microsoft.com/office/powerpoint/2010/main" val="186571343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Slide - Phone 3">
    <p:bg>
      <p:bgRef idx="1001">
        <a:schemeClr val="bg2"/>
      </p:bgRef>
    </p:bg>
    <p:spTree>
      <p:nvGrpSpPr>
        <p:cNvPr id="1" name=""/>
        <p:cNvGrpSpPr/>
        <p:nvPr/>
      </p:nvGrpSpPr>
      <p:grpSpPr>
        <a:xfrm>
          <a:off x="0" y="0"/>
          <a:ext cx="0" cy="0"/>
          <a:chOff x="0" y="0"/>
          <a:chExt cx="0" cy="0"/>
        </a:xfrm>
      </p:grpSpPr>
      <p:pic>
        <p:nvPicPr>
          <p:cNvPr id="30" name="Picture 29"/>
          <p:cNvPicPr>
            <a:picLocks noChangeAspect="1"/>
          </p:cNvPicPr>
          <p:nvPr userDrawn="1"/>
        </p:nvPicPr>
        <p:blipFill rotWithShape="1">
          <a:blip r:embed="rId2" cstate="print">
            <a:extLst>
              <a:ext uri="{28A0092B-C50C-407E-A947-70E740481C1C}">
                <a14:useLocalDpi xmlns:a14="http://schemas.microsoft.com/office/drawing/2010/main" val="0"/>
              </a:ext>
            </a:extLst>
          </a:blip>
          <a:srcRect l="13769" t="13124" r="17497" b="30293"/>
          <a:stretch/>
        </p:blipFill>
        <p:spPr>
          <a:xfrm>
            <a:off x="7150122" y="0"/>
            <a:ext cx="5316515" cy="7002462"/>
          </a:xfrm>
          <a:prstGeom prst="rect">
            <a:avLst/>
          </a:prstGeom>
        </p:spPr>
      </p:pic>
      <p:sp>
        <p:nvSpPr>
          <p:cNvPr id="55" name="Picture Placeholder 9"/>
          <p:cNvSpPr>
            <a:spLocks noGrp="1"/>
          </p:cNvSpPr>
          <p:nvPr>
            <p:ph type="pic" sz="quarter" idx="19" hasCustomPrompt="1"/>
          </p:nvPr>
        </p:nvSpPr>
        <p:spPr>
          <a:xfrm>
            <a:off x="9319355" y="595876"/>
            <a:ext cx="1371600" cy="1371600"/>
          </a:xfrm>
          <a:solidFill>
            <a:schemeClr val="bg1">
              <a:lumMod val="60000"/>
              <a:lumOff val="40000"/>
            </a:schemeClr>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 or app</a:t>
            </a:r>
            <a:endParaRPr lang="en-US" dirty="0"/>
          </a:p>
        </p:txBody>
      </p:sp>
      <p:sp>
        <p:nvSpPr>
          <p:cNvPr id="57" name="Picture Placeholder 9"/>
          <p:cNvSpPr>
            <a:spLocks noGrp="1"/>
          </p:cNvSpPr>
          <p:nvPr>
            <p:ph type="pic" sz="quarter" idx="25" hasCustomPrompt="1"/>
          </p:nvPr>
        </p:nvSpPr>
        <p:spPr>
          <a:xfrm>
            <a:off x="10835955" y="595876"/>
            <a:ext cx="1371600" cy="1371600"/>
          </a:xfrm>
          <a:solidFill>
            <a:schemeClr val="bg1">
              <a:lumMod val="60000"/>
              <a:lumOff val="40000"/>
            </a:schemeClr>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a:t>
            </a:r>
            <a:endParaRPr lang="en-US" dirty="0"/>
          </a:p>
        </p:txBody>
      </p:sp>
      <p:sp>
        <p:nvSpPr>
          <p:cNvPr id="5" name="Text Placeholder 4"/>
          <p:cNvSpPr>
            <a:spLocks noGrp="1"/>
          </p:cNvSpPr>
          <p:nvPr>
            <p:ph type="body" sz="quarter" idx="12" hasCustomPrompt="1"/>
          </p:nvPr>
        </p:nvSpPr>
        <p:spPr>
          <a:xfrm>
            <a:off x="270887" y="3949729"/>
            <a:ext cx="6399213" cy="1830388"/>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6705534" cy="1837298"/>
          </a:xfrm>
          <a:noFill/>
        </p:spPr>
        <p:txBody>
          <a:bodyPr lIns="146304" tIns="91440" rIns="146304" bIns="91440" anchor="t" anchorCtr="0"/>
          <a:lstStyle>
            <a:lvl1pPr>
              <a:defRPr sz="48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5974397" y="6288273"/>
            <a:ext cx="1005840" cy="195077"/>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7362" y="389331"/>
            <a:ext cx="2079935" cy="704088"/>
          </a:xfrm>
          <a:prstGeom prst="rect">
            <a:avLst/>
          </a:prstGeom>
        </p:spPr>
      </p:pic>
      <p:sp>
        <p:nvSpPr>
          <p:cNvPr id="34" name="Rectangle 33"/>
          <p:cNvSpPr/>
          <p:nvPr userDrawn="1"/>
        </p:nvSpPr>
        <p:spPr>
          <a:xfrm>
            <a:off x="8531938" y="595876"/>
            <a:ext cx="64008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rgbClr val="D2D2D2"/>
              </a:solidFill>
            </a:endParaRPr>
          </a:p>
        </p:txBody>
      </p:sp>
      <p:sp>
        <p:nvSpPr>
          <p:cNvPr id="35" name="Rectangle 34"/>
          <p:cNvSpPr/>
          <p:nvPr userDrawn="1"/>
        </p:nvSpPr>
        <p:spPr>
          <a:xfrm>
            <a:off x="7781602" y="595876"/>
            <a:ext cx="64008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rgbClr val="D2D2D2"/>
              </a:solidFill>
            </a:endParaRPr>
          </a:p>
        </p:txBody>
      </p:sp>
      <p:sp>
        <p:nvSpPr>
          <p:cNvPr id="36" name="Rectangle 35"/>
          <p:cNvSpPr/>
          <p:nvPr userDrawn="1"/>
        </p:nvSpPr>
        <p:spPr>
          <a:xfrm>
            <a:off x="8538753" y="2894708"/>
            <a:ext cx="64008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rgbClr val="D2D2D2"/>
              </a:solidFill>
            </a:endParaRPr>
          </a:p>
        </p:txBody>
      </p:sp>
      <p:sp>
        <p:nvSpPr>
          <p:cNvPr id="40" name="Rectangle 39"/>
          <p:cNvSpPr/>
          <p:nvPr userDrawn="1"/>
        </p:nvSpPr>
        <p:spPr>
          <a:xfrm>
            <a:off x="7781602" y="2894708"/>
            <a:ext cx="64008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rgbClr val="D2D2D2"/>
              </a:solidFill>
            </a:endParaRPr>
          </a:p>
        </p:txBody>
      </p:sp>
      <p:sp>
        <p:nvSpPr>
          <p:cNvPr id="41" name="Rectangle 40"/>
          <p:cNvSpPr/>
          <p:nvPr userDrawn="1"/>
        </p:nvSpPr>
        <p:spPr>
          <a:xfrm>
            <a:off x="9328619" y="2117468"/>
            <a:ext cx="2878936" cy="1417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rgbClr val="D2D2D2"/>
              </a:solidFill>
            </a:endParaRPr>
          </a:p>
        </p:txBody>
      </p:sp>
      <p:sp>
        <p:nvSpPr>
          <p:cNvPr id="42" name="Rectangle 41"/>
          <p:cNvSpPr/>
          <p:nvPr userDrawn="1"/>
        </p:nvSpPr>
        <p:spPr>
          <a:xfrm>
            <a:off x="10835955" y="3665593"/>
            <a:ext cx="1371600"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rgbClr val="D2D2D2"/>
              </a:solidFill>
            </a:endParaRPr>
          </a:p>
        </p:txBody>
      </p:sp>
      <p:sp>
        <p:nvSpPr>
          <p:cNvPr id="45" name="Rectangle 44"/>
          <p:cNvSpPr/>
          <p:nvPr userDrawn="1"/>
        </p:nvSpPr>
        <p:spPr>
          <a:xfrm>
            <a:off x="9308779" y="5163833"/>
            <a:ext cx="1371600"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rgbClr val="D2D2D2"/>
              </a:solidFill>
            </a:endParaRPr>
          </a:p>
        </p:txBody>
      </p:sp>
      <p:sp>
        <p:nvSpPr>
          <p:cNvPr id="47" name="Rectangle 46"/>
          <p:cNvSpPr/>
          <p:nvPr userDrawn="1"/>
        </p:nvSpPr>
        <p:spPr>
          <a:xfrm>
            <a:off x="9292022" y="6662073"/>
            <a:ext cx="2915533" cy="3324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rgbClr val="D2D2D2"/>
              </a:solidFill>
            </a:endParaRPr>
          </a:p>
        </p:txBody>
      </p:sp>
      <p:sp>
        <p:nvSpPr>
          <p:cNvPr id="48" name="Rectangle 47"/>
          <p:cNvSpPr/>
          <p:nvPr userDrawn="1"/>
        </p:nvSpPr>
        <p:spPr>
          <a:xfrm>
            <a:off x="7781602" y="6662073"/>
            <a:ext cx="1371600" cy="3324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rgbClr val="D2D2D2"/>
              </a:solidFill>
            </a:endParaRPr>
          </a:p>
        </p:txBody>
      </p:sp>
      <p:sp>
        <p:nvSpPr>
          <p:cNvPr id="49" name="Freeform 12"/>
          <p:cNvSpPr>
            <a:spLocks noChangeAspect="1"/>
          </p:cNvSpPr>
          <p:nvPr userDrawn="1"/>
        </p:nvSpPr>
        <p:spPr bwMode="black">
          <a:xfrm>
            <a:off x="7972787" y="750969"/>
            <a:ext cx="257709" cy="357998"/>
          </a:xfrm>
          <a:custGeom>
            <a:avLst/>
            <a:gdLst>
              <a:gd name="T0" fmla="*/ 642 w 811"/>
              <a:gd name="T1" fmla="*/ 692 h 1128"/>
              <a:gd name="T2" fmla="*/ 499 w 811"/>
              <a:gd name="T3" fmla="*/ 758 h 1128"/>
              <a:gd name="T4" fmla="*/ 465 w 811"/>
              <a:gd name="T5" fmla="*/ 735 h 1128"/>
              <a:gd name="T6" fmla="*/ 301 w 811"/>
              <a:gd name="T7" fmla="*/ 382 h 1128"/>
              <a:gd name="T8" fmla="*/ 305 w 811"/>
              <a:gd name="T9" fmla="*/ 341 h 1128"/>
              <a:gd name="T10" fmla="*/ 459 w 811"/>
              <a:gd name="T11" fmla="*/ 269 h 1128"/>
              <a:gd name="T12" fmla="*/ 474 w 811"/>
              <a:gd name="T13" fmla="*/ 232 h 1128"/>
              <a:gd name="T14" fmla="*/ 378 w 811"/>
              <a:gd name="T15" fmla="*/ 19 h 1128"/>
              <a:gd name="T16" fmla="*/ 341 w 811"/>
              <a:gd name="T17" fmla="*/ 0 h 1128"/>
              <a:gd name="T18" fmla="*/ 236 w 811"/>
              <a:gd name="T19" fmla="*/ 28 h 1128"/>
              <a:gd name="T20" fmla="*/ 192 w 811"/>
              <a:gd name="T21" fmla="*/ 49 h 1128"/>
              <a:gd name="T22" fmla="*/ 117 w 811"/>
              <a:gd name="T23" fmla="*/ 543 h 1128"/>
              <a:gd name="T24" fmla="*/ 313 w 811"/>
              <a:gd name="T25" fmla="*/ 932 h 1128"/>
              <a:gd name="T26" fmla="*/ 686 w 811"/>
              <a:gd name="T27" fmla="*/ 1060 h 1128"/>
              <a:gd name="T28" fmla="*/ 730 w 811"/>
              <a:gd name="T29" fmla="*/ 1039 h 1128"/>
              <a:gd name="T30" fmla="*/ 789 w 811"/>
              <a:gd name="T31" fmla="*/ 999 h 1128"/>
              <a:gd name="T32" fmla="*/ 796 w 811"/>
              <a:gd name="T33" fmla="*/ 944 h 1128"/>
              <a:gd name="T34" fmla="*/ 689 w 811"/>
              <a:gd name="T35" fmla="*/ 708 h 1128"/>
              <a:gd name="T36" fmla="*/ 642 w 811"/>
              <a:gd name="T37" fmla="*/ 69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1" h="1128">
                <a:moveTo>
                  <a:pt x="642" y="692"/>
                </a:moveTo>
                <a:cubicBezTo>
                  <a:pt x="616" y="704"/>
                  <a:pt x="499" y="758"/>
                  <a:pt x="499" y="758"/>
                </a:cubicBezTo>
                <a:cubicBezTo>
                  <a:pt x="488" y="763"/>
                  <a:pt x="473" y="753"/>
                  <a:pt x="465" y="735"/>
                </a:cubicBezTo>
                <a:cubicBezTo>
                  <a:pt x="301" y="382"/>
                  <a:pt x="301" y="382"/>
                  <a:pt x="301" y="382"/>
                </a:cubicBezTo>
                <a:cubicBezTo>
                  <a:pt x="292" y="364"/>
                  <a:pt x="294" y="346"/>
                  <a:pt x="305" y="341"/>
                </a:cubicBezTo>
                <a:cubicBezTo>
                  <a:pt x="305" y="341"/>
                  <a:pt x="441" y="279"/>
                  <a:pt x="459" y="269"/>
                </a:cubicBezTo>
                <a:cubicBezTo>
                  <a:pt x="470" y="264"/>
                  <a:pt x="483" y="251"/>
                  <a:pt x="474" y="232"/>
                </a:cubicBezTo>
                <a:cubicBezTo>
                  <a:pt x="452" y="180"/>
                  <a:pt x="385" y="29"/>
                  <a:pt x="378" y="19"/>
                </a:cubicBezTo>
                <a:cubicBezTo>
                  <a:pt x="369" y="8"/>
                  <a:pt x="363" y="0"/>
                  <a:pt x="341" y="0"/>
                </a:cubicBezTo>
                <a:cubicBezTo>
                  <a:pt x="306" y="0"/>
                  <a:pt x="269" y="13"/>
                  <a:pt x="236" y="28"/>
                </a:cubicBezTo>
                <a:cubicBezTo>
                  <a:pt x="192" y="49"/>
                  <a:pt x="192" y="49"/>
                  <a:pt x="192" y="49"/>
                </a:cubicBezTo>
                <a:cubicBezTo>
                  <a:pt x="0" y="158"/>
                  <a:pt x="62" y="427"/>
                  <a:pt x="117" y="543"/>
                </a:cubicBezTo>
                <a:cubicBezTo>
                  <a:pt x="173" y="662"/>
                  <a:pt x="313" y="932"/>
                  <a:pt x="313" y="932"/>
                </a:cubicBezTo>
                <a:cubicBezTo>
                  <a:pt x="381" y="1070"/>
                  <a:pt x="547" y="1128"/>
                  <a:pt x="686" y="1060"/>
                </a:cubicBezTo>
                <a:cubicBezTo>
                  <a:pt x="730" y="1039"/>
                  <a:pt x="730" y="1039"/>
                  <a:pt x="730" y="1039"/>
                </a:cubicBezTo>
                <a:cubicBezTo>
                  <a:pt x="756" y="1026"/>
                  <a:pt x="769" y="1018"/>
                  <a:pt x="789" y="999"/>
                </a:cubicBezTo>
                <a:cubicBezTo>
                  <a:pt x="795" y="994"/>
                  <a:pt x="811" y="977"/>
                  <a:pt x="796" y="944"/>
                </a:cubicBezTo>
                <a:cubicBezTo>
                  <a:pt x="767" y="880"/>
                  <a:pt x="698" y="726"/>
                  <a:pt x="689" y="708"/>
                </a:cubicBezTo>
                <a:cubicBezTo>
                  <a:pt x="680" y="693"/>
                  <a:pt x="661" y="684"/>
                  <a:pt x="642" y="692"/>
                </a:cubicBezTo>
                <a:close/>
              </a:path>
            </a:pathLst>
          </a:custGeom>
          <a:solidFill>
            <a:srgbClr val="FFFFFF"/>
          </a:solidFill>
          <a:ln>
            <a:noFill/>
          </a:ln>
          <a:extLst/>
        </p:spPr>
        <p:txBody>
          <a:bodyPr vert="horz" wrap="square" lIns="82305" tIns="41153" rIns="82305" bIns="41153" numCol="1" anchor="t" anchorCtr="0" compatLnSpc="1">
            <a:prstTxWarp prst="textNoShape">
              <a:avLst/>
            </a:prstTxWarp>
          </a:bodyPr>
          <a:lstStyle/>
          <a:p>
            <a:endParaRPr lang="en-US" sz="1600">
              <a:solidFill>
                <a:srgbClr val="FFFFFF"/>
              </a:solidFill>
            </a:endParaRPr>
          </a:p>
        </p:txBody>
      </p:sp>
      <p:sp>
        <p:nvSpPr>
          <p:cNvPr id="50" name="Freeform 95"/>
          <p:cNvSpPr>
            <a:spLocks/>
          </p:cNvSpPr>
          <p:nvPr userDrawn="1"/>
        </p:nvSpPr>
        <p:spPr bwMode="black">
          <a:xfrm>
            <a:off x="10457261" y="2515305"/>
            <a:ext cx="621652" cy="621646"/>
          </a:xfrm>
          <a:custGeom>
            <a:avLst/>
            <a:gdLst>
              <a:gd name="T0" fmla="*/ 59 w 67"/>
              <a:gd name="T1" fmla="*/ 0 h 67"/>
              <a:gd name="T2" fmla="*/ 9 w 67"/>
              <a:gd name="T3" fmla="*/ 0 h 67"/>
              <a:gd name="T4" fmla="*/ 0 w 67"/>
              <a:gd name="T5" fmla="*/ 9 h 67"/>
              <a:gd name="T6" fmla="*/ 0 w 67"/>
              <a:gd name="T7" fmla="*/ 41 h 67"/>
              <a:gd name="T8" fmla="*/ 9 w 67"/>
              <a:gd name="T9" fmla="*/ 50 h 67"/>
              <a:gd name="T10" fmla="*/ 21 w 67"/>
              <a:gd name="T11" fmla="*/ 50 h 67"/>
              <a:gd name="T12" fmla="*/ 47 w 67"/>
              <a:gd name="T13" fmla="*/ 67 h 67"/>
              <a:gd name="T14" fmla="*/ 41 w 67"/>
              <a:gd name="T15" fmla="*/ 50 h 67"/>
              <a:gd name="T16" fmla="*/ 59 w 67"/>
              <a:gd name="T17" fmla="*/ 50 h 67"/>
              <a:gd name="T18" fmla="*/ 67 w 67"/>
              <a:gd name="T19" fmla="*/ 41 h 67"/>
              <a:gd name="T20" fmla="*/ 67 w 67"/>
              <a:gd name="T21" fmla="*/ 9 h 67"/>
              <a:gd name="T22" fmla="*/ 59 w 67"/>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67">
                <a:moveTo>
                  <a:pt x="59"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59" y="50"/>
                  <a:pt x="59" y="50"/>
                  <a:pt x="59" y="50"/>
                </a:cubicBezTo>
                <a:cubicBezTo>
                  <a:pt x="63" y="50"/>
                  <a:pt x="67" y="46"/>
                  <a:pt x="67" y="41"/>
                </a:cubicBezTo>
                <a:cubicBezTo>
                  <a:pt x="67" y="9"/>
                  <a:pt x="67" y="9"/>
                  <a:pt x="67" y="9"/>
                </a:cubicBezTo>
                <a:cubicBezTo>
                  <a:pt x="67" y="4"/>
                  <a:pt x="63" y="0"/>
                  <a:pt x="59" y="0"/>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81"/>
          <p:cNvSpPr>
            <a:spLocks noEditPoints="1"/>
          </p:cNvSpPr>
          <p:nvPr userDrawn="1"/>
        </p:nvSpPr>
        <p:spPr bwMode="black">
          <a:xfrm>
            <a:off x="11209570" y="4125434"/>
            <a:ext cx="624371" cy="483385"/>
          </a:xfrm>
          <a:custGeom>
            <a:avLst/>
            <a:gdLst>
              <a:gd name="T0" fmla="*/ 71 w 75"/>
              <a:gd name="T1" fmla="*/ 58 h 58"/>
              <a:gd name="T2" fmla="*/ 4 w 75"/>
              <a:gd name="T3" fmla="*/ 58 h 58"/>
              <a:gd name="T4" fmla="*/ 0 w 75"/>
              <a:gd name="T5" fmla="*/ 54 h 58"/>
              <a:gd name="T6" fmla="*/ 0 w 75"/>
              <a:gd name="T7" fmla="*/ 4 h 58"/>
              <a:gd name="T8" fmla="*/ 4 w 75"/>
              <a:gd name="T9" fmla="*/ 0 h 58"/>
              <a:gd name="T10" fmla="*/ 71 w 75"/>
              <a:gd name="T11" fmla="*/ 0 h 58"/>
              <a:gd name="T12" fmla="*/ 75 w 75"/>
              <a:gd name="T13" fmla="*/ 4 h 58"/>
              <a:gd name="T14" fmla="*/ 75 w 75"/>
              <a:gd name="T15" fmla="*/ 54 h 58"/>
              <a:gd name="T16" fmla="*/ 71 w 75"/>
              <a:gd name="T17" fmla="*/ 58 h 58"/>
              <a:gd name="T18" fmla="*/ 8 w 75"/>
              <a:gd name="T19" fmla="*/ 50 h 58"/>
              <a:gd name="T20" fmla="*/ 67 w 75"/>
              <a:gd name="T21" fmla="*/ 50 h 58"/>
              <a:gd name="T22" fmla="*/ 67 w 75"/>
              <a:gd name="T23" fmla="*/ 16 h 58"/>
              <a:gd name="T24" fmla="*/ 39 w 75"/>
              <a:gd name="T25" fmla="*/ 38 h 58"/>
              <a:gd name="T26" fmla="*/ 35 w 75"/>
              <a:gd name="T27" fmla="*/ 38 h 58"/>
              <a:gd name="T28" fmla="*/ 8 w 75"/>
              <a:gd name="T29" fmla="*/ 17 h 58"/>
              <a:gd name="T30" fmla="*/ 8 w 75"/>
              <a:gd name="T31" fmla="*/ 50 h 58"/>
              <a:gd name="T32" fmla="*/ 9 w 75"/>
              <a:gd name="T33" fmla="*/ 8 h 58"/>
              <a:gd name="T34" fmla="*/ 37 w 75"/>
              <a:gd name="T35" fmla="*/ 30 h 58"/>
              <a:gd name="T36" fmla="*/ 65 w 75"/>
              <a:gd name="T37" fmla="*/ 8 h 58"/>
              <a:gd name="T38" fmla="*/ 9 w 75"/>
              <a:gd name="T39"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58">
                <a:moveTo>
                  <a:pt x="71" y="58"/>
                </a:moveTo>
                <a:cubicBezTo>
                  <a:pt x="4" y="58"/>
                  <a:pt x="4" y="58"/>
                  <a:pt x="4" y="58"/>
                </a:cubicBezTo>
                <a:cubicBezTo>
                  <a:pt x="2" y="58"/>
                  <a:pt x="0" y="56"/>
                  <a:pt x="0" y="54"/>
                </a:cubicBezTo>
                <a:cubicBezTo>
                  <a:pt x="0" y="4"/>
                  <a:pt x="0" y="4"/>
                  <a:pt x="0" y="4"/>
                </a:cubicBezTo>
                <a:cubicBezTo>
                  <a:pt x="0" y="2"/>
                  <a:pt x="2" y="0"/>
                  <a:pt x="4" y="0"/>
                </a:cubicBezTo>
                <a:cubicBezTo>
                  <a:pt x="71" y="0"/>
                  <a:pt x="71" y="0"/>
                  <a:pt x="71" y="0"/>
                </a:cubicBezTo>
                <a:cubicBezTo>
                  <a:pt x="73" y="0"/>
                  <a:pt x="75" y="2"/>
                  <a:pt x="75" y="4"/>
                </a:cubicBezTo>
                <a:cubicBezTo>
                  <a:pt x="75" y="54"/>
                  <a:pt x="75" y="54"/>
                  <a:pt x="75" y="54"/>
                </a:cubicBezTo>
                <a:cubicBezTo>
                  <a:pt x="75" y="56"/>
                  <a:pt x="73" y="58"/>
                  <a:pt x="71" y="58"/>
                </a:cubicBezTo>
                <a:close/>
                <a:moveTo>
                  <a:pt x="8" y="50"/>
                </a:moveTo>
                <a:cubicBezTo>
                  <a:pt x="67" y="50"/>
                  <a:pt x="67" y="50"/>
                  <a:pt x="67" y="50"/>
                </a:cubicBezTo>
                <a:cubicBezTo>
                  <a:pt x="67" y="16"/>
                  <a:pt x="67" y="16"/>
                  <a:pt x="67" y="16"/>
                </a:cubicBezTo>
                <a:cubicBezTo>
                  <a:pt x="39" y="38"/>
                  <a:pt x="39" y="38"/>
                  <a:pt x="39" y="38"/>
                </a:cubicBezTo>
                <a:cubicBezTo>
                  <a:pt x="38" y="39"/>
                  <a:pt x="36" y="39"/>
                  <a:pt x="35" y="38"/>
                </a:cubicBezTo>
                <a:cubicBezTo>
                  <a:pt x="8" y="17"/>
                  <a:pt x="8" y="17"/>
                  <a:pt x="8" y="17"/>
                </a:cubicBezTo>
                <a:lnTo>
                  <a:pt x="8" y="50"/>
                </a:lnTo>
                <a:close/>
                <a:moveTo>
                  <a:pt x="9" y="8"/>
                </a:moveTo>
                <a:cubicBezTo>
                  <a:pt x="37" y="30"/>
                  <a:pt x="37" y="30"/>
                  <a:pt x="37" y="30"/>
                </a:cubicBezTo>
                <a:cubicBezTo>
                  <a:pt x="65" y="8"/>
                  <a:pt x="65" y="8"/>
                  <a:pt x="65" y="8"/>
                </a:cubicBezTo>
                <a:lnTo>
                  <a:pt x="9" y="8"/>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116"/>
          <p:cNvSpPr>
            <a:spLocks noEditPoints="1"/>
          </p:cNvSpPr>
          <p:nvPr userDrawn="1"/>
        </p:nvSpPr>
        <p:spPr bwMode="black">
          <a:xfrm>
            <a:off x="7931829" y="3074955"/>
            <a:ext cx="356554" cy="284640"/>
          </a:xfrm>
          <a:custGeom>
            <a:avLst/>
            <a:gdLst>
              <a:gd name="T0" fmla="*/ 50 w 72"/>
              <a:gd name="T1" fmla="*/ 35 h 57"/>
              <a:gd name="T2" fmla="*/ 36 w 72"/>
              <a:gd name="T3" fmla="*/ 21 h 57"/>
              <a:gd name="T4" fmla="*/ 22 w 72"/>
              <a:gd name="T5" fmla="*/ 35 h 57"/>
              <a:gd name="T6" fmla="*/ 36 w 72"/>
              <a:gd name="T7" fmla="*/ 49 h 57"/>
              <a:gd name="T8" fmla="*/ 50 w 72"/>
              <a:gd name="T9" fmla="*/ 35 h 57"/>
              <a:gd name="T10" fmla="*/ 15 w 72"/>
              <a:gd name="T11" fmla="*/ 20 h 57"/>
              <a:gd name="T12" fmla="*/ 12 w 72"/>
              <a:gd name="T13" fmla="*/ 17 h 57"/>
              <a:gd name="T14" fmla="*/ 8 w 72"/>
              <a:gd name="T15" fmla="*/ 20 h 57"/>
              <a:gd name="T16" fmla="*/ 12 w 72"/>
              <a:gd name="T17" fmla="*/ 23 h 57"/>
              <a:gd name="T18" fmla="*/ 15 w 72"/>
              <a:gd name="T19" fmla="*/ 20 h 57"/>
              <a:gd name="T20" fmla="*/ 72 w 72"/>
              <a:gd name="T21" fmla="*/ 18 h 57"/>
              <a:gd name="T22" fmla="*/ 72 w 72"/>
              <a:gd name="T23" fmla="*/ 49 h 57"/>
              <a:gd name="T24" fmla="*/ 63 w 72"/>
              <a:gd name="T25" fmla="*/ 57 h 57"/>
              <a:gd name="T26" fmla="*/ 8 w 72"/>
              <a:gd name="T27" fmla="*/ 57 h 57"/>
              <a:gd name="T28" fmla="*/ 0 w 72"/>
              <a:gd name="T29" fmla="*/ 49 h 57"/>
              <a:gd name="T30" fmla="*/ 0 w 72"/>
              <a:gd name="T31" fmla="*/ 18 h 57"/>
              <a:gd name="T32" fmla="*/ 8 w 72"/>
              <a:gd name="T33" fmla="*/ 9 h 57"/>
              <a:gd name="T34" fmla="*/ 21 w 72"/>
              <a:gd name="T35" fmla="*/ 9 h 57"/>
              <a:gd name="T36" fmla="*/ 23 w 72"/>
              <a:gd name="T37" fmla="*/ 5 h 57"/>
              <a:gd name="T38" fmla="*/ 30 w 72"/>
              <a:gd name="T39" fmla="*/ 0 h 57"/>
              <a:gd name="T40" fmla="*/ 42 w 72"/>
              <a:gd name="T41" fmla="*/ 0 h 57"/>
              <a:gd name="T42" fmla="*/ 49 w 72"/>
              <a:gd name="T43" fmla="*/ 5 h 57"/>
              <a:gd name="T44" fmla="*/ 50 w 72"/>
              <a:gd name="T45" fmla="*/ 9 h 57"/>
              <a:gd name="T46" fmla="*/ 63 w 72"/>
              <a:gd name="T47" fmla="*/ 9 h 57"/>
              <a:gd name="T48" fmla="*/ 72 w 72"/>
              <a:gd name="T49" fmla="*/ 18 h 57"/>
              <a:gd name="T50" fmla="*/ 45 w 72"/>
              <a:gd name="T51" fmla="*/ 35 h 57"/>
              <a:gd name="T52" fmla="*/ 36 w 72"/>
              <a:gd name="T53" fmla="*/ 44 h 57"/>
              <a:gd name="T54" fmla="*/ 27 w 72"/>
              <a:gd name="T55" fmla="*/ 35 h 57"/>
              <a:gd name="T56" fmla="*/ 36 w 72"/>
              <a:gd name="T57" fmla="*/ 26 h 57"/>
              <a:gd name="T58" fmla="*/ 45 w 72"/>
              <a:gd name="T59"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57">
                <a:moveTo>
                  <a:pt x="50" y="35"/>
                </a:moveTo>
                <a:cubicBezTo>
                  <a:pt x="50" y="27"/>
                  <a:pt x="43" y="21"/>
                  <a:pt x="36" y="21"/>
                </a:cubicBezTo>
                <a:cubicBezTo>
                  <a:pt x="28" y="21"/>
                  <a:pt x="22" y="27"/>
                  <a:pt x="22" y="35"/>
                </a:cubicBezTo>
                <a:cubicBezTo>
                  <a:pt x="22" y="43"/>
                  <a:pt x="28" y="49"/>
                  <a:pt x="36" y="49"/>
                </a:cubicBezTo>
                <a:cubicBezTo>
                  <a:pt x="43" y="49"/>
                  <a:pt x="50" y="43"/>
                  <a:pt x="50" y="35"/>
                </a:cubicBezTo>
                <a:moveTo>
                  <a:pt x="15" y="20"/>
                </a:moveTo>
                <a:cubicBezTo>
                  <a:pt x="15" y="18"/>
                  <a:pt x="13" y="17"/>
                  <a:pt x="12" y="17"/>
                </a:cubicBezTo>
                <a:cubicBezTo>
                  <a:pt x="10" y="17"/>
                  <a:pt x="8" y="18"/>
                  <a:pt x="8" y="20"/>
                </a:cubicBezTo>
                <a:cubicBezTo>
                  <a:pt x="8" y="22"/>
                  <a:pt x="10" y="23"/>
                  <a:pt x="12" y="23"/>
                </a:cubicBezTo>
                <a:cubicBezTo>
                  <a:pt x="13" y="23"/>
                  <a:pt x="15" y="22"/>
                  <a:pt x="15" y="20"/>
                </a:cubicBezTo>
                <a:moveTo>
                  <a:pt x="72" y="18"/>
                </a:moveTo>
                <a:cubicBezTo>
                  <a:pt x="72" y="49"/>
                  <a:pt x="72" y="49"/>
                  <a:pt x="72" y="49"/>
                </a:cubicBezTo>
                <a:cubicBezTo>
                  <a:pt x="72" y="53"/>
                  <a:pt x="68" y="57"/>
                  <a:pt x="63" y="57"/>
                </a:cubicBezTo>
                <a:cubicBezTo>
                  <a:pt x="8" y="57"/>
                  <a:pt x="8" y="57"/>
                  <a:pt x="8" y="57"/>
                </a:cubicBezTo>
                <a:cubicBezTo>
                  <a:pt x="4" y="57"/>
                  <a:pt x="0" y="53"/>
                  <a:pt x="0" y="49"/>
                </a:cubicBezTo>
                <a:cubicBezTo>
                  <a:pt x="0" y="18"/>
                  <a:pt x="0" y="18"/>
                  <a:pt x="0" y="18"/>
                </a:cubicBezTo>
                <a:cubicBezTo>
                  <a:pt x="0" y="13"/>
                  <a:pt x="4" y="9"/>
                  <a:pt x="8" y="9"/>
                </a:cubicBezTo>
                <a:cubicBezTo>
                  <a:pt x="21" y="9"/>
                  <a:pt x="21" y="9"/>
                  <a:pt x="21" y="9"/>
                </a:cubicBezTo>
                <a:cubicBezTo>
                  <a:pt x="23" y="5"/>
                  <a:pt x="23" y="5"/>
                  <a:pt x="23" y="5"/>
                </a:cubicBezTo>
                <a:cubicBezTo>
                  <a:pt x="24" y="2"/>
                  <a:pt x="27" y="0"/>
                  <a:pt x="30" y="0"/>
                </a:cubicBezTo>
                <a:cubicBezTo>
                  <a:pt x="42" y="0"/>
                  <a:pt x="42" y="0"/>
                  <a:pt x="42" y="0"/>
                </a:cubicBezTo>
                <a:cubicBezTo>
                  <a:pt x="45" y="0"/>
                  <a:pt x="48" y="2"/>
                  <a:pt x="49" y="5"/>
                </a:cubicBezTo>
                <a:cubicBezTo>
                  <a:pt x="50" y="9"/>
                  <a:pt x="50" y="9"/>
                  <a:pt x="50" y="9"/>
                </a:cubicBezTo>
                <a:cubicBezTo>
                  <a:pt x="63" y="9"/>
                  <a:pt x="63" y="9"/>
                  <a:pt x="63" y="9"/>
                </a:cubicBezTo>
                <a:cubicBezTo>
                  <a:pt x="68" y="9"/>
                  <a:pt x="72" y="13"/>
                  <a:pt x="72" y="18"/>
                </a:cubicBezTo>
                <a:moveTo>
                  <a:pt x="45" y="35"/>
                </a:moveTo>
                <a:cubicBezTo>
                  <a:pt x="45" y="40"/>
                  <a:pt x="41" y="44"/>
                  <a:pt x="36" y="44"/>
                </a:cubicBezTo>
                <a:cubicBezTo>
                  <a:pt x="31" y="44"/>
                  <a:pt x="27" y="40"/>
                  <a:pt x="27" y="35"/>
                </a:cubicBezTo>
                <a:cubicBezTo>
                  <a:pt x="27" y="30"/>
                  <a:pt x="31" y="26"/>
                  <a:pt x="36" y="26"/>
                </a:cubicBezTo>
                <a:cubicBezTo>
                  <a:pt x="41" y="26"/>
                  <a:pt x="45" y="30"/>
                  <a:pt x="45" y="35"/>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166"/>
          <p:cNvSpPr>
            <a:spLocks noEditPoints="1"/>
          </p:cNvSpPr>
          <p:nvPr userDrawn="1"/>
        </p:nvSpPr>
        <p:spPr bwMode="black">
          <a:xfrm>
            <a:off x="9667716" y="5568688"/>
            <a:ext cx="653727" cy="633154"/>
          </a:xfrm>
          <a:custGeom>
            <a:avLst/>
            <a:gdLst>
              <a:gd name="T0" fmla="*/ 511 w 538"/>
              <a:gd name="T1" fmla="*/ 164 h 521"/>
              <a:gd name="T2" fmla="*/ 509 w 538"/>
              <a:gd name="T3" fmla="*/ 31 h 521"/>
              <a:gd name="T4" fmla="*/ 322 w 538"/>
              <a:gd name="T5" fmla="*/ 47 h 521"/>
              <a:gd name="T6" fmla="*/ 312 w 538"/>
              <a:gd name="T7" fmla="*/ 46 h 521"/>
              <a:gd name="T8" fmla="*/ 160 w 538"/>
              <a:gd name="T9" fmla="*/ 104 h 521"/>
              <a:gd name="T10" fmla="*/ 89 w 538"/>
              <a:gd name="T11" fmla="*/ 222 h 521"/>
              <a:gd name="T12" fmla="*/ 192 w 538"/>
              <a:gd name="T13" fmla="*/ 132 h 521"/>
              <a:gd name="T14" fmla="*/ 206 w 538"/>
              <a:gd name="T15" fmla="*/ 125 h 521"/>
              <a:gd name="T16" fmla="*/ 176 w 538"/>
              <a:gd name="T17" fmla="*/ 153 h 521"/>
              <a:gd name="T18" fmla="*/ 50 w 538"/>
              <a:gd name="T19" fmla="*/ 488 h 521"/>
              <a:gd name="T20" fmla="*/ 213 w 538"/>
              <a:gd name="T21" fmla="*/ 475 h 521"/>
              <a:gd name="T22" fmla="*/ 312 w 538"/>
              <a:gd name="T23" fmla="*/ 496 h 521"/>
              <a:gd name="T24" fmla="*/ 441 w 538"/>
              <a:gd name="T25" fmla="*/ 458 h 521"/>
              <a:gd name="T26" fmla="*/ 526 w 538"/>
              <a:gd name="T27" fmla="*/ 348 h 521"/>
              <a:gd name="T28" fmla="*/ 403 w 538"/>
              <a:gd name="T29" fmla="*/ 348 h 521"/>
              <a:gd name="T30" fmla="*/ 313 w 538"/>
              <a:gd name="T31" fmla="*/ 399 h 521"/>
              <a:gd name="T32" fmla="*/ 215 w 538"/>
              <a:gd name="T33" fmla="*/ 304 h 521"/>
              <a:gd name="T34" fmla="*/ 215 w 538"/>
              <a:gd name="T35" fmla="*/ 302 h 521"/>
              <a:gd name="T36" fmla="*/ 214 w 538"/>
              <a:gd name="T37" fmla="*/ 299 h 521"/>
              <a:gd name="T38" fmla="*/ 217 w 538"/>
              <a:gd name="T39" fmla="*/ 299 h 521"/>
              <a:gd name="T40" fmla="*/ 535 w 538"/>
              <a:gd name="T41" fmla="*/ 299 h 521"/>
              <a:gd name="T42" fmla="*/ 535 w 538"/>
              <a:gd name="T43" fmla="*/ 294 h 521"/>
              <a:gd name="T44" fmla="*/ 537 w 538"/>
              <a:gd name="T45" fmla="*/ 270 h 521"/>
              <a:gd name="T46" fmla="*/ 511 w 538"/>
              <a:gd name="T47" fmla="*/ 164 h 521"/>
              <a:gd name="T48" fmla="*/ 85 w 538"/>
              <a:gd name="T49" fmla="*/ 479 h 521"/>
              <a:gd name="T50" fmla="*/ 98 w 538"/>
              <a:gd name="T51" fmla="*/ 346 h 521"/>
              <a:gd name="T52" fmla="*/ 166 w 538"/>
              <a:gd name="T53" fmla="*/ 446 h 521"/>
              <a:gd name="T54" fmla="*/ 197 w 538"/>
              <a:gd name="T55" fmla="*/ 467 h 521"/>
              <a:gd name="T56" fmla="*/ 85 w 538"/>
              <a:gd name="T57" fmla="*/ 479 h 521"/>
              <a:gd name="T58" fmla="*/ 204 w 538"/>
              <a:gd name="T59" fmla="*/ 471 h 521"/>
              <a:gd name="T60" fmla="*/ 205 w 538"/>
              <a:gd name="T61" fmla="*/ 472 h 521"/>
              <a:gd name="T62" fmla="*/ 204 w 538"/>
              <a:gd name="T63" fmla="*/ 471 h 521"/>
              <a:gd name="T64" fmla="*/ 409 w 538"/>
              <a:gd name="T65" fmla="*/ 239 h 521"/>
              <a:gd name="T66" fmla="*/ 217 w 538"/>
              <a:gd name="T67" fmla="*/ 239 h 521"/>
              <a:gd name="T68" fmla="*/ 215 w 538"/>
              <a:gd name="T69" fmla="*/ 239 h 521"/>
              <a:gd name="T70" fmla="*/ 215 w 538"/>
              <a:gd name="T71" fmla="*/ 237 h 521"/>
              <a:gd name="T72" fmla="*/ 316 w 538"/>
              <a:gd name="T73" fmla="*/ 146 h 521"/>
              <a:gd name="T74" fmla="*/ 411 w 538"/>
              <a:gd name="T75" fmla="*/ 237 h 521"/>
              <a:gd name="T76" fmla="*/ 411 w 538"/>
              <a:gd name="T77" fmla="*/ 239 h 521"/>
              <a:gd name="T78" fmla="*/ 409 w 538"/>
              <a:gd name="T79" fmla="*/ 239 h 521"/>
              <a:gd name="T80" fmla="*/ 468 w 538"/>
              <a:gd name="T81" fmla="*/ 108 h 521"/>
              <a:gd name="T82" fmla="*/ 392 w 538"/>
              <a:gd name="T83" fmla="*/ 61 h 521"/>
              <a:gd name="T84" fmla="*/ 507 w 538"/>
              <a:gd name="T85" fmla="*/ 57 h 521"/>
              <a:gd name="T86" fmla="*/ 504 w 538"/>
              <a:gd name="T87" fmla="*/ 152 h 521"/>
              <a:gd name="T88" fmla="*/ 504 w 538"/>
              <a:gd name="T89" fmla="*/ 152 h 521"/>
              <a:gd name="T90" fmla="*/ 468 w 538"/>
              <a:gd name="T91" fmla="*/ 108 h 521"/>
              <a:gd name="T92" fmla="*/ 508 w 538"/>
              <a:gd name="T93" fmla="*/ 158 h 521"/>
              <a:gd name="T94" fmla="*/ 508 w 538"/>
              <a:gd name="T95" fmla="*/ 158 h 521"/>
              <a:gd name="T96" fmla="*/ 508 w 538"/>
              <a:gd name="T97" fmla="*/ 158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8" h="521">
                <a:moveTo>
                  <a:pt x="511" y="164"/>
                </a:moveTo>
                <a:cubicBezTo>
                  <a:pt x="536" y="107"/>
                  <a:pt x="538" y="60"/>
                  <a:pt x="509" y="31"/>
                </a:cubicBezTo>
                <a:cubicBezTo>
                  <a:pt x="478" y="0"/>
                  <a:pt x="402" y="9"/>
                  <a:pt x="322" y="47"/>
                </a:cubicBezTo>
                <a:cubicBezTo>
                  <a:pt x="319" y="47"/>
                  <a:pt x="315" y="46"/>
                  <a:pt x="312" y="46"/>
                </a:cubicBezTo>
                <a:cubicBezTo>
                  <a:pt x="256" y="46"/>
                  <a:pt x="201" y="67"/>
                  <a:pt x="160" y="104"/>
                </a:cubicBezTo>
                <a:cubicBezTo>
                  <a:pt x="125" y="135"/>
                  <a:pt x="100" y="176"/>
                  <a:pt x="89" y="222"/>
                </a:cubicBezTo>
                <a:cubicBezTo>
                  <a:pt x="97" y="212"/>
                  <a:pt x="142" y="160"/>
                  <a:pt x="192" y="132"/>
                </a:cubicBezTo>
                <a:cubicBezTo>
                  <a:pt x="193" y="132"/>
                  <a:pt x="205" y="125"/>
                  <a:pt x="206" y="125"/>
                </a:cubicBezTo>
                <a:cubicBezTo>
                  <a:pt x="206" y="125"/>
                  <a:pt x="181" y="148"/>
                  <a:pt x="176" y="153"/>
                </a:cubicBezTo>
                <a:cubicBezTo>
                  <a:pt x="65" y="265"/>
                  <a:pt x="0" y="437"/>
                  <a:pt x="50" y="488"/>
                </a:cubicBezTo>
                <a:cubicBezTo>
                  <a:pt x="83" y="521"/>
                  <a:pt x="143" y="513"/>
                  <a:pt x="213" y="475"/>
                </a:cubicBezTo>
                <a:cubicBezTo>
                  <a:pt x="243" y="489"/>
                  <a:pt x="276" y="496"/>
                  <a:pt x="312" y="496"/>
                </a:cubicBezTo>
                <a:cubicBezTo>
                  <a:pt x="359" y="496"/>
                  <a:pt x="404" y="483"/>
                  <a:pt x="441" y="458"/>
                </a:cubicBezTo>
                <a:cubicBezTo>
                  <a:pt x="480" y="433"/>
                  <a:pt x="509" y="394"/>
                  <a:pt x="526" y="348"/>
                </a:cubicBezTo>
                <a:cubicBezTo>
                  <a:pt x="403" y="348"/>
                  <a:pt x="403" y="348"/>
                  <a:pt x="403" y="348"/>
                </a:cubicBezTo>
                <a:cubicBezTo>
                  <a:pt x="388" y="378"/>
                  <a:pt x="351" y="399"/>
                  <a:pt x="313" y="399"/>
                </a:cubicBezTo>
                <a:cubicBezTo>
                  <a:pt x="260" y="399"/>
                  <a:pt x="215" y="355"/>
                  <a:pt x="215" y="304"/>
                </a:cubicBezTo>
                <a:cubicBezTo>
                  <a:pt x="215" y="302"/>
                  <a:pt x="215" y="302"/>
                  <a:pt x="215" y="302"/>
                </a:cubicBezTo>
                <a:cubicBezTo>
                  <a:pt x="214" y="299"/>
                  <a:pt x="214" y="299"/>
                  <a:pt x="214" y="299"/>
                </a:cubicBezTo>
                <a:cubicBezTo>
                  <a:pt x="217" y="299"/>
                  <a:pt x="217" y="299"/>
                  <a:pt x="217" y="299"/>
                </a:cubicBezTo>
                <a:cubicBezTo>
                  <a:pt x="535" y="299"/>
                  <a:pt x="535" y="299"/>
                  <a:pt x="535" y="299"/>
                </a:cubicBezTo>
                <a:cubicBezTo>
                  <a:pt x="535" y="298"/>
                  <a:pt x="535" y="296"/>
                  <a:pt x="535" y="294"/>
                </a:cubicBezTo>
                <a:cubicBezTo>
                  <a:pt x="536" y="286"/>
                  <a:pt x="537" y="277"/>
                  <a:pt x="537" y="270"/>
                </a:cubicBezTo>
                <a:cubicBezTo>
                  <a:pt x="537" y="232"/>
                  <a:pt x="528" y="196"/>
                  <a:pt x="511" y="164"/>
                </a:cubicBezTo>
                <a:close/>
                <a:moveTo>
                  <a:pt x="85" y="479"/>
                </a:moveTo>
                <a:cubicBezTo>
                  <a:pt x="60" y="454"/>
                  <a:pt x="67" y="405"/>
                  <a:pt x="98" y="346"/>
                </a:cubicBezTo>
                <a:cubicBezTo>
                  <a:pt x="113" y="386"/>
                  <a:pt x="136" y="420"/>
                  <a:pt x="166" y="446"/>
                </a:cubicBezTo>
                <a:cubicBezTo>
                  <a:pt x="176" y="454"/>
                  <a:pt x="186" y="461"/>
                  <a:pt x="197" y="467"/>
                </a:cubicBezTo>
                <a:cubicBezTo>
                  <a:pt x="147" y="494"/>
                  <a:pt x="106" y="500"/>
                  <a:pt x="85" y="479"/>
                </a:cubicBezTo>
                <a:close/>
                <a:moveTo>
                  <a:pt x="204" y="471"/>
                </a:moveTo>
                <a:cubicBezTo>
                  <a:pt x="204" y="471"/>
                  <a:pt x="205" y="471"/>
                  <a:pt x="205" y="472"/>
                </a:cubicBezTo>
                <a:cubicBezTo>
                  <a:pt x="205" y="471"/>
                  <a:pt x="204" y="471"/>
                  <a:pt x="204" y="471"/>
                </a:cubicBezTo>
                <a:close/>
                <a:moveTo>
                  <a:pt x="409" y="239"/>
                </a:moveTo>
                <a:cubicBezTo>
                  <a:pt x="217" y="239"/>
                  <a:pt x="217" y="239"/>
                  <a:pt x="217" y="239"/>
                </a:cubicBezTo>
                <a:cubicBezTo>
                  <a:pt x="215" y="239"/>
                  <a:pt x="215" y="239"/>
                  <a:pt x="215" y="239"/>
                </a:cubicBezTo>
                <a:cubicBezTo>
                  <a:pt x="215" y="237"/>
                  <a:pt x="215" y="237"/>
                  <a:pt x="215" y="237"/>
                </a:cubicBezTo>
                <a:cubicBezTo>
                  <a:pt x="217" y="188"/>
                  <a:pt x="264" y="146"/>
                  <a:pt x="316" y="146"/>
                </a:cubicBezTo>
                <a:cubicBezTo>
                  <a:pt x="367" y="146"/>
                  <a:pt x="408" y="186"/>
                  <a:pt x="411" y="237"/>
                </a:cubicBezTo>
                <a:cubicBezTo>
                  <a:pt x="411" y="239"/>
                  <a:pt x="411" y="239"/>
                  <a:pt x="411" y="239"/>
                </a:cubicBezTo>
                <a:lnTo>
                  <a:pt x="409" y="239"/>
                </a:lnTo>
                <a:close/>
                <a:moveTo>
                  <a:pt x="468" y="108"/>
                </a:moveTo>
                <a:cubicBezTo>
                  <a:pt x="446" y="87"/>
                  <a:pt x="420" y="72"/>
                  <a:pt x="392" y="61"/>
                </a:cubicBezTo>
                <a:cubicBezTo>
                  <a:pt x="443" y="38"/>
                  <a:pt x="485" y="35"/>
                  <a:pt x="507" y="57"/>
                </a:cubicBezTo>
                <a:cubicBezTo>
                  <a:pt x="525" y="75"/>
                  <a:pt x="523" y="109"/>
                  <a:pt x="504" y="152"/>
                </a:cubicBezTo>
                <a:cubicBezTo>
                  <a:pt x="504" y="152"/>
                  <a:pt x="504" y="152"/>
                  <a:pt x="504" y="152"/>
                </a:cubicBezTo>
                <a:cubicBezTo>
                  <a:pt x="494" y="136"/>
                  <a:pt x="482" y="121"/>
                  <a:pt x="468" y="108"/>
                </a:cubicBezTo>
                <a:close/>
                <a:moveTo>
                  <a:pt x="508" y="158"/>
                </a:moveTo>
                <a:cubicBezTo>
                  <a:pt x="508" y="158"/>
                  <a:pt x="508" y="158"/>
                  <a:pt x="508" y="158"/>
                </a:cubicBezTo>
                <a:cubicBezTo>
                  <a:pt x="508" y="158"/>
                  <a:pt x="508" y="158"/>
                  <a:pt x="508" y="1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104"/>
          <p:cNvSpPr>
            <a:spLocks noEditPoints="1"/>
          </p:cNvSpPr>
          <p:nvPr userDrawn="1"/>
        </p:nvSpPr>
        <p:spPr bwMode="black">
          <a:xfrm>
            <a:off x="8683617" y="3035814"/>
            <a:ext cx="355102" cy="355102"/>
          </a:xfrm>
          <a:custGeom>
            <a:avLst/>
            <a:gdLst>
              <a:gd name="T0" fmla="*/ 37 w 61"/>
              <a:gd name="T1" fmla="*/ 43 h 61"/>
              <a:gd name="T2" fmla="*/ 18 w 61"/>
              <a:gd name="T3" fmla="*/ 37 h 61"/>
              <a:gd name="T4" fmla="*/ 24 w 61"/>
              <a:gd name="T5" fmla="*/ 18 h 61"/>
              <a:gd name="T6" fmla="*/ 43 w 61"/>
              <a:gd name="T7" fmla="*/ 24 h 61"/>
              <a:gd name="T8" fmla="*/ 37 w 61"/>
              <a:gd name="T9" fmla="*/ 43 h 61"/>
              <a:gd name="T10" fmla="*/ 61 w 61"/>
              <a:gd name="T11" fmla="*/ 28 h 61"/>
              <a:gd name="T12" fmla="*/ 58 w 61"/>
              <a:gd name="T13" fmla="*/ 18 h 61"/>
              <a:gd name="T14" fmla="*/ 50 w 61"/>
              <a:gd name="T15" fmla="*/ 19 h 61"/>
              <a:gd name="T16" fmla="*/ 47 w 61"/>
              <a:gd name="T17" fmla="*/ 15 h 61"/>
              <a:gd name="T18" fmla="*/ 50 w 61"/>
              <a:gd name="T19" fmla="*/ 7 h 61"/>
              <a:gd name="T20" fmla="*/ 41 w 61"/>
              <a:gd name="T21" fmla="*/ 2 h 61"/>
              <a:gd name="T22" fmla="*/ 36 w 61"/>
              <a:gd name="T23" fmla="*/ 9 h 61"/>
              <a:gd name="T24" fmla="*/ 30 w 61"/>
              <a:gd name="T25" fmla="*/ 8 h 61"/>
              <a:gd name="T26" fmla="*/ 27 w 61"/>
              <a:gd name="T27" fmla="*/ 0 h 61"/>
              <a:gd name="T28" fmla="*/ 17 w 61"/>
              <a:gd name="T29" fmla="*/ 3 h 61"/>
              <a:gd name="T30" fmla="*/ 18 w 61"/>
              <a:gd name="T31" fmla="*/ 11 h 61"/>
              <a:gd name="T32" fmla="*/ 15 w 61"/>
              <a:gd name="T33" fmla="*/ 14 h 61"/>
              <a:gd name="T34" fmla="*/ 7 w 61"/>
              <a:gd name="T35" fmla="*/ 11 h 61"/>
              <a:gd name="T36" fmla="*/ 2 w 61"/>
              <a:gd name="T37" fmla="*/ 20 h 61"/>
              <a:gd name="T38" fmla="*/ 8 w 61"/>
              <a:gd name="T39" fmla="*/ 25 h 61"/>
              <a:gd name="T40" fmla="*/ 7 w 61"/>
              <a:gd name="T41" fmla="*/ 30 h 61"/>
              <a:gd name="T42" fmla="*/ 0 w 61"/>
              <a:gd name="T43" fmla="*/ 33 h 61"/>
              <a:gd name="T44" fmla="*/ 2 w 61"/>
              <a:gd name="T45" fmla="*/ 43 h 61"/>
              <a:gd name="T46" fmla="*/ 11 w 61"/>
              <a:gd name="T47" fmla="*/ 42 h 61"/>
              <a:gd name="T48" fmla="*/ 14 w 61"/>
              <a:gd name="T49" fmla="*/ 47 h 61"/>
              <a:gd name="T50" fmla="*/ 11 w 61"/>
              <a:gd name="T51" fmla="*/ 54 h 61"/>
              <a:gd name="T52" fmla="*/ 20 w 61"/>
              <a:gd name="T53" fmla="*/ 59 h 61"/>
              <a:gd name="T54" fmla="*/ 25 w 61"/>
              <a:gd name="T55" fmla="*/ 53 h 61"/>
              <a:gd name="T56" fmla="*/ 30 w 61"/>
              <a:gd name="T57" fmla="*/ 53 h 61"/>
              <a:gd name="T58" fmla="*/ 33 w 61"/>
              <a:gd name="T59" fmla="*/ 61 h 61"/>
              <a:gd name="T60" fmla="*/ 43 w 61"/>
              <a:gd name="T61" fmla="*/ 58 h 61"/>
              <a:gd name="T62" fmla="*/ 42 w 61"/>
              <a:gd name="T63" fmla="*/ 50 h 61"/>
              <a:gd name="T64" fmla="*/ 46 w 61"/>
              <a:gd name="T65" fmla="*/ 47 h 61"/>
              <a:gd name="T66" fmla="*/ 54 w 61"/>
              <a:gd name="T67" fmla="*/ 50 h 61"/>
              <a:gd name="T68" fmla="*/ 59 w 61"/>
              <a:gd name="T69" fmla="*/ 41 h 61"/>
              <a:gd name="T70" fmla="*/ 52 w 61"/>
              <a:gd name="T71" fmla="*/ 36 h 61"/>
              <a:gd name="T72" fmla="*/ 53 w 61"/>
              <a:gd name="T73" fmla="*/ 31 h 61"/>
              <a:gd name="T74" fmla="*/ 61 w 61"/>
              <a:gd name="T75" fmla="*/ 28 h 61"/>
              <a:gd name="T76" fmla="*/ 28 w 61"/>
              <a:gd name="T77" fmla="*/ 26 h 61"/>
              <a:gd name="T78" fmla="*/ 26 w 61"/>
              <a:gd name="T79" fmla="*/ 33 h 61"/>
              <a:gd name="T80" fmla="*/ 33 w 61"/>
              <a:gd name="T81" fmla="*/ 35 h 61"/>
              <a:gd name="T82" fmla="*/ 35 w 61"/>
              <a:gd name="T83" fmla="*/ 28 h 61"/>
              <a:gd name="T84" fmla="*/ 28 w 61"/>
              <a:gd name="T8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37" y="43"/>
                </a:moveTo>
                <a:cubicBezTo>
                  <a:pt x="30" y="47"/>
                  <a:pt x="21" y="44"/>
                  <a:pt x="18" y="37"/>
                </a:cubicBezTo>
                <a:cubicBezTo>
                  <a:pt x="14" y="30"/>
                  <a:pt x="17" y="21"/>
                  <a:pt x="24" y="18"/>
                </a:cubicBezTo>
                <a:cubicBezTo>
                  <a:pt x="31" y="14"/>
                  <a:pt x="39" y="17"/>
                  <a:pt x="43" y="24"/>
                </a:cubicBezTo>
                <a:cubicBezTo>
                  <a:pt x="47" y="31"/>
                  <a:pt x="44" y="40"/>
                  <a:pt x="37" y="43"/>
                </a:cubicBezTo>
                <a:moveTo>
                  <a:pt x="61" y="28"/>
                </a:moveTo>
                <a:cubicBezTo>
                  <a:pt x="58" y="18"/>
                  <a:pt x="58" y="18"/>
                  <a:pt x="58" y="18"/>
                </a:cubicBezTo>
                <a:cubicBezTo>
                  <a:pt x="50" y="19"/>
                  <a:pt x="50" y="19"/>
                  <a:pt x="50" y="19"/>
                </a:cubicBezTo>
                <a:cubicBezTo>
                  <a:pt x="49" y="17"/>
                  <a:pt x="48" y="16"/>
                  <a:pt x="47" y="15"/>
                </a:cubicBezTo>
                <a:cubicBezTo>
                  <a:pt x="50" y="7"/>
                  <a:pt x="50" y="7"/>
                  <a:pt x="50" y="7"/>
                </a:cubicBezTo>
                <a:cubicBezTo>
                  <a:pt x="41" y="2"/>
                  <a:pt x="41" y="2"/>
                  <a:pt x="41" y="2"/>
                </a:cubicBezTo>
                <a:cubicBezTo>
                  <a:pt x="36" y="9"/>
                  <a:pt x="36" y="9"/>
                  <a:pt x="36" y="9"/>
                </a:cubicBezTo>
                <a:cubicBezTo>
                  <a:pt x="34" y="8"/>
                  <a:pt x="32" y="8"/>
                  <a:pt x="30" y="8"/>
                </a:cubicBezTo>
                <a:cubicBezTo>
                  <a:pt x="27" y="0"/>
                  <a:pt x="27" y="0"/>
                  <a:pt x="27" y="0"/>
                </a:cubicBezTo>
                <a:cubicBezTo>
                  <a:pt x="17" y="3"/>
                  <a:pt x="17" y="3"/>
                  <a:pt x="17" y="3"/>
                </a:cubicBezTo>
                <a:cubicBezTo>
                  <a:pt x="18" y="11"/>
                  <a:pt x="18" y="11"/>
                  <a:pt x="18" y="11"/>
                </a:cubicBezTo>
                <a:cubicBezTo>
                  <a:pt x="17" y="12"/>
                  <a:pt x="16" y="13"/>
                  <a:pt x="15" y="14"/>
                </a:cubicBezTo>
                <a:cubicBezTo>
                  <a:pt x="7" y="11"/>
                  <a:pt x="7" y="11"/>
                  <a:pt x="7" y="11"/>
                </a:cubicBezTo>
                <a:cubicBezTo>
                  <a:pt x="2" y="20"/>
                  <a:pt x="2" y="20"/>
                  <a:pt x="2" y="20"/>
                </a:cubicBezTo>
                <a:cubicBezTo>
                  <a:pt x="8" y="25"/>
                  <a:pt x="8" y="25"/>
                  <a:pt x="8" y="25"/>
                </a:cubicBezTo>
                <a:cubicBezTo>
                  <a:pt x="8" y="27"/>
                  <a:pt x="7" y="28"/>
                  <a:pt x="7" y="30"/>
                </a:cubicBezTo>
                <a:cubicBezTo>
                  <a:pt x="0" y="33"/>
                  <a:pt x="0" y="33"/>
                  <a:pt x="0" y="33"/>
                </a:cubicBezTo>
                <a:cubicBezTo>
                  <a:pt x="2" y="43"/>
                  <a:pt x="2" y="43"/>
                  <a:pt x="2" y="43"/>
                </a:cubicBezTo>
                <a:cubicBezTo>
                  <a:pt x="11" y="42"/>
                  <a:pt x="11" y="42"/>
                  <a:pt x="11" y="42"/>
                </a:cubicBezTo>
                <a:cubicBezTo>
                  <a:pt x="12" y="44"/>
                  <a:pt x="13" y="45"/>
                  <a:pt x="14" y="47"/>
                </a:cubicBezTo>
                <a:cubicBezTo>
                  <a:pt x="11" y="54"/>
                  <a:pt x="11" y="54"/>
                  <a:pt x="11" y="54"/>
                </a:cubicBezTo>
                <a:cubicBezTo>
                  <a:pt x="20" y="59"/>
                  <a:pt x="20" y="59"/>
                  <a:pt x="20" y="59"/>
                </a:cubicBezTo>
                <a:cubicBezTo>
                  <a:pt x="25" y="53"/>
                  <a:pt x="25" y="53"/>
                  <a:pt x="25" y="53"/>
                </a:cubicBezTo>
                <a:cubicBezTo>
                  <a:pt x="26" y="53"/>
                  <a:pt x="28" y="53"/>
                  <a:pt x="30" y="53"/>
                </a:cubicBezTo>
                <a:cubicBezTo>
                  <a:pt x="33" y="61"/>
                  <a:pt x="33" y="61"/>
                  <a:pt x="33" y="61"/>
                </a:cubicBezTo>
                <a:cubicBezTo>
                  <a:pt x="43" y="58"/>
                  <a:pt x="43" y="58"/>
                  <a:pt x="43" y="58"/>
                </a:cubicBezTo>
                <a:cubicBezTo>
                  <a:pt x="42" y="50"/>
                  <a:pt x="42" y="50"/>
                  <a:pt x="42" y="50"/>
                </a:cubicBezTo>
                <a:cubicBezTo>
                  <a:pt x="44" y="49"/>
                  <a:pt x="45" y="48"/>
                  <a:pt x="46" y="47"/>
                </a:cubicBezTo>
                <a:cubicBezTo>
                  <a:pt x="54" y="50"/>
                  <a:pt x="54" y="50"/>
                  <a:pt x="54" y="50"/>
                </a:cubicBezTo>
                <a:cubicBezTo>
                  <a:pt x="59" y="41"/>
                  <a:pt x="59" y="41"/>
                  <a:pt x="59" y="41"/>
                </a:cubicBezTo>
                <a:cubicBezTo>
                  <a:pt x="52" y="36"/>
                  <a:pt x="52" y="36"/>
                  <a:pt x="52" y="36"/>
                </a:cubicBezTo>
                <a:cubicBezTo>
                  <a:pt x="53" y="34"/>
                  <a:pt x="53" y="33"/>
                  <a:pt x="53" y="31"/>
                </a:cubicBezTo>
                <a:lnTo>
                  <a:pt x="61" y="28"/>
                </a:lnTo>
                <a:close/>
                <a:moveTo>
                  <a:pt x="28" y="26"/>
                </a:moveTo>
                <a:cubicBezTo>
                  <a:pt x="25" y="27"/>
                  <a:pt x="24" y="30"/>
                  <a:pt x="26" y="33"/>
                </a:cubicBezTo>
                <a:cubicBezTo>
                  <a:pt x="27" y="35"/>
                  <a:pt x="30" y="36"/>
                  <a:pt x="33" y="35"/>
                </a:cubicBezTo>
                <a:cubicBezTo>
                  <a:pt x="35" y="34"/>
                  <a:pt x="36" y="31"/>
                  <a:pt x="35" y="28"/>
                </a:cubicBezTo>
                <a:cubicBezTo>
                  <a:pt x="34" y="26"/>
                  <a:pt x="31" y="25"/>
                  <a:pt x="28" y="26"/>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Text Placeholder 12"/>
          <p:cNvSpPr>
            <a:spLocks noGrp="1"/>
          </p:cNvSpPr>
          <p:nvPr>
            <p:ph type="body" sz="quarter" idx="22" hasCustomPrompt="1"/>
          </p:nvPr>
        </p:nvSpPr>
        <p:spPr>
          <a:xfrm>
            <a:off x="9319355" y="1651126"/>
            <a:ext cx="1369316" cy="318083"/>
          </a:xfrm>
          <a:noFill/>
        </p:spPr>
        <p:txBody>
          <a:bodyPr vert="horz" wrap="square" lIns="73152" tIns="73152" rIns="73152" bIns="73152" rtlCol="0" anchor="ctr" anchorCtr="0">
            <a:noAutofit/>
          </a:bodyPr>
          <a:lstStyle>
            <a:lvl1pPr marL="114300" indent="-114300" algn="l">
              <a:spcBef>
                <a:spcPts val="0"/>
              </a:spcBef>
              <a:buNone/>
              <a:defRPr lang="en-US" sz="1200" dirty="0">
                <a:solidFill>
                  <a:schemeClr val="tx1"/>
                </a:solidFill>
                <a:latin typeface="+mn-lt"/>
              </a:defRPr>
            </a:lvl1pPr>
          </a:lstStyle>
          <a:p>
            <a:pPr marL="0" lvl="0" indent="0">
              <a:lnSpc>
                <a:spcPct val="100000"/>
              </a:lnSpc>
            </a:pPr>
            <a:r>
              <a:rPr lang="en-US" dirty="0" smtClean="0"/>
              <a:t>Click to edit text</a:t>
            </a:r>
            <a:endParaRPr lang="en-US" dirty="0"/>
          </a:p>
        </p:txBody>
      </p:sp>
      <p:sp>
        <p:nvSpPr>
          <p:cNvPr id="58" name="Picture Placeholder 9"/>
          <p:cNvSpPr>
            <a:spLocks noGrp="1"/>
          </p:cNvSpPr>
          <p:nvPr>
            <p:ph type="pic" sz="quarter" idx="26" hasCustomPrompt="1"/>
          </p:nvPr>
        </p:nvSpPr>
        <p:spPr>
          <a:xfrm>
            <a:off x="7781602" y="3665593"/>
            <a:ext cx="2895547" cy="1358679"/>
          </a:xfrm>
          <a:solidFill>
            <a:schemeClr val="bg1">
              <a:lumMod val="60000"/>
              <a:lumOff val="40000"/>
            </a:schemeClr>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a:t>
            </a:r>
            <a:endParaRPr lang="en-US" dirty="0"/>
          </a:p>
        </p:txBody>
      </p:sp>
      <p:sp>
        <p:nvSpPr>
          <p:cNvPr id="59" name="Picture Placeholder 9"/>
          <p:cNvSpPr>
            <a:spLocks noGrp="1"/>
          </p:cNvSpPr>
          <p:nvPr>
            <p:ph type="pic" sz="quarter" idx="27" hasCustomPrompt="1"/>
          </p:nvPr>
        </p:nvSpPr>
        <p:spPr>
          <a:xfrm>
            <a:off x="7781602" y="5163833"/>
            <a:ext cx="1371600" cy="1371600"/>
          </a:xfrm>
          <a:solidFill>
            <a:schemeClr val="bg1">
              <a:lumMod val="60000"/>
              <a:lumOff val="40000"/>
            </a:schemeClr>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 or app</a:t>
            </a:r>
            <a:endParaRPr lang="en-US" dirty="0"/>
          </a:p>
        </p:txBody>
      </p:sp>
      <p:sp>
        <p:nvSpPr>
          <p:cNvPr id="60" name="Picture Placeholder 9"/>
          <p:cNvSpPr>
            <a:spLocks noGrp="1"/>
          </p:cNvSpPr>
          <p:nvPr>
            <p:ph type="pic" sz="quarter" idx="28" hasCustomPrompt="1"/>
          </p:nvPr>
        </p:nvSpPr>
        <p:spPr>
          <a:xfrm>
            <a:off x="10835955" y="5163833"/>
            <a:ext cx="1371600" cy="1371600"/>
          </a:xfrm>
          <a:solidFill>
            <a:schemeClr val="bg1">
              <a:lumMod val="60000"/>
              <a:lumOff val="40000"/>
            </a:schemeClr>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 or app</a:t>
            </a:r>
            <a:endParaRPr lang="en-US" dirty="0"/>
          </a:p>
        </p:txBody>
      </p:sp>
      <p:sp>
        <p:nvSpPr>
          <p:cNvPr id="61" name="Text Placeholder 12"/>
          <p:cNvSpPr>
            <a:spLocks noGrp="1"/>
          </p:cNvSpPr>
          <p:nvPr>
            <p:ph type="body" sz="quarter" idx="29" hasCustomPrompt="1"/>
          </p:nvPr>
        </p:nvSpPr>
        <p:spPr>
          <a:xfrm>
            <a:off x="10850263" y="599330"/>
            <a:ext cx="1357291" cy="383331"/>
          </a:xfrm>
          <a:solidFill>
            <a:schemeClr val="accent1"/>
          </a:solidFill>
        </p:spPr>
        <p:txBody>
          <a:bodyPr vert="horz" wrap="square" lIns="73152" tIns="73152" rIns="73152" bIns="73152" rtlCol="0" anchor="ctr" anchorCtr="0">
            <a:noAutofit/>
          </a:bodyPr>
          <a:lstStyle>
            <a:lvl1pPr marL="114300" indent="-114300" algn="l">
              <a:spcBef>
                <a:spcPts val="0"/>
              </a:spcBef>
              <a:buNone/>
              <a:defRPr lang="en-US" sz="1200" dirty="0">
                <a:solidFill>
                  <a:schemeClr val="tx1"/>
                </a:solidFill>
                <a:latin typeface="+mn-lt"/>
              </a:defRPr>
            </a:lvl1pPr>
          </a:lstStyle>
          <a:p>
            <a:pPr marL="0" lvl="0" indent="0">
              <a:lnSpc>
                <a:spcPct val="100000"/>
              </a:lnSpc>
            </a:pPr>
            <a:r>
              <a:rPr lang="en-US" dirty="0" smtClean="0"/>
              <a:t>Click to edit text</a:t>
            </a:r>
            <a:endParaRPr lang="en-US" dirty="0"/>
          </a:p>
        </p:txBody>
      </p:sp>
      <p:sp>
        <p:nvSpPr>
          <p:cNvPr id="62" name="Text Placeholder 12"/>
          <p:cNvSpPr>
            <a:spLocks noGrp="1"/>
          </p:cNvSpPr>
          <p:nvPr>
            <p:ph type="body" sz="quarter" idx="30" hasCustomPrompt="1"/>
          </p:nvPr>
        </p:nvSpPr>
        <p:spPr>
          <a:xfrm>
            <a:off x="7780192" y="6221266"/>
            <a:ext cx="1373010" cy="318083"/>
          </a:xfrm>
          <a:noFill/>
        </p:spPr>
        <p:txBody>
          <a:bodyPr vert="horz" wrap="square" lIns="73152" tIns="73152" rIns="73152" bIns="73152" rtlCol="0" anchor="ctr" anchorCtr="0">
            <a:noAutofit/>
          </a:bodyPr>
          <a:lstStyle>
            <a:lvl1pPr marL="114300" indent="-114300" algn="l">
              <a:spcBef>
                <a:spcPts val="0"/>
              </a:spcBef>
              <a:buNone/>
              <a:defRPr lang="en-US" sz="1200" dirty="0">
                <a:solidFill>
                  <a:schemeClr val="tx1"/>
                </a:solidFill>
                <a:latin typeface="+mn-lt"/>
              </a:defRPr>
            </a:lvl1pPr>
          </a:lstStyle>
          <a:p>
            <a:pPr marL="0" lvl="0" indent="0">
              <a:lnSpc>
                <a:spcPct val="100000"/>
              </a:lnSpc>
            </a:pPr>
            <a:r>
              <a:rPr lang="en-US" dirty="0" smtClean="0"/>
              <a:t>Click to edit text</a:t>
            </a:r>
            <a:endParaRPr lang="en-US" dirty="0"/>
          </a:p>
        </p:txBody>
      </p:sp>
      <p:sp>
        <p:nvSpPr>
          <p:cNvPr id="63" name="Text Placeholder 12"/>
          <p:cNvSpPr>
            <a:spLocks noGrp="1"/>
          </p:cNvSpPr>
          <p:nvPr>
            <p:ph type="body" sz="quarter" idx="31" hasCustomPrompt="1"/>
          </p:nvPr>
        </p:nvSpPr>
        <p:spPr>
          <a:xfrm>
            <a:off x="10850264" y="6201842"/>
            <a:ext cx="1347709" cy="318083"/>
          </a:xfrm>
          <a:noFill/>
        </p:spPr>
        <p:txBody>
          <a:bodyPr vert="horz" wrap="square" lIns="73152" tIns="73152" rIns="73152" bIns="73152" rtlCol="0" anchor="ctr" anchorCtr="0">
            <a:noAutofit/>
          </a:bodyPr>
          <a:lstStyle>
            <a:lvl1pPr marL="114300" indent="-114300" algn="l">
              <a:spcBef>
                <a:spcPts val="0"/>
              </a:spcBef>
              <a:buNone/>
              <a:defRPr lang="en-US" sz="1200" dirty="0">
                <a:solidFill>
                  <a:schemeClr val="tx1"/>
                </a:solidFill>
                <a:latin typeface="+mn-lt"/>
              </a:defRPr>
            </a:lvl1pPr>
          </a:lstStyle>
          <a:p>
            <a:pPr marL="0" lvl="0" indent="0">
              <a:lnSpc>
                <a:spcPct val="100000"/>
              </a:lnSpc>
            </a:pPr>
            <a:r>
              <a:rPr lang="en-US" dirty="0" smtClean="0"/>
              <a:t>Click to edit text</a:t>
            </a:r>
            <a:endParaRPr lang="en-US" dirty="0"/>
          </a:p>
        </p:txBody>
      </p:sp>
      <p:sp>
        <p:nvSpPr>
          <p:cNvPr id="66" name="Text Placeholder 12"/>
          <p:cNvSpPr>
            <a:spLocks noGrp="1"/>
          </p:cNvSpPr>
          <p:nvPr>
            <p:ph type="body" sz="quarter" idx="32" hasCustomPrompt="1"/>
          </p:nvPr>
        </p:nvSpPr>
        <p:spPr>
          <a:xfrm>
            <a:off x="7780448" y="4700264"/>
            <a:ext cx="2900808" cy="318083"/>
          </a:xfrm>
          <a:noFill/>
        </p:spPr>
        <p:txBody>
          <a:bodyPr vert="horz" wrap="square" lIns="73152" tIns="73152" rIns="73152" bIns="73152" rtlCol="0" anchor="ctr" anchorCtr="0">
            <a:noAutofit/>
          </a:bodyPr>
          <a:lstStyle>
            <a:lvl1pPr marL="114300" indent="-114300" algn="l">
              <a:spcBef>
                <a:spcPts val="0"/>
              </a:spcBef>
              <a:buNone/>
              <a:defRPr lang="en-US" sz="1200" dirty="0">
                <a:solidFill>
                  <a:schemeClr val="tx1"/>
                </a:solidFill>
                <a:latin typeface="+mn-lt"/>
              </a:defRPr>
            </a:lvl1pPr>
          </a:lstStyle>
          <a:p>
            <a:pPr marL="0" lvl="0" indent="0">
              <a:lnSpc>
                <a:spcPct val="100000"/>
              </a:lnSpc>
            </a:pPr>
            <a:r>
              <a:rPr lang="en-US" dirty="0" smtClean="0"/>
              <a:t>Click to edit text</a:t>
            </a:r>
            <a:endParaRPr lang="en-US" dirty="0"/>
          </a:p>
        </p:txBody>
      </p:sp>
      <p:sp>
        <p:nvSpPr>
          <p:cNvPr id="67" name="Text Placeholder 12"/>
          <p:cNvSpPr>
            <a:spLocks noGrp="1"/>
          </p:cNvSpPr>
          <p:nvPr>
            <p:ph type="body" sz="quarter" idx="33" hasCustomPrompt="1"/>
          </p:nvPr>
        </p:nvSpPr>
        <p:spPr>
          <a:xfrm>
            <a:off x="9297165" y="3183085"/>
            <a:ext cx="2900808" cy="318083"/>
          </a:xfrm>
          <a:noFill/>
        </p:spPr>
        <p:txBody>
          <a:bodyPr vert="horz" wrap="square" lIns="73152" tIns="73152" rIns="73152" bIns="73152" rtlCol="0" anchor="ctr" anchorCtr="0">
            <a:noAutofit/>
          </a:bodyPr>
          <a:lstStyle>
            <a:lvl1pPr marL="114300" indent="-114300" algn="l">
              <a:spcBef>
                <a:spcPts val="0"/>
              </a:spcBef>
              <a:buNone/>
              <a:defRPr lang="en-US" sz="1200" dirty="0">
                <a:solidFill>
                  <a:schemeClr val="tx1"/>
                </a:solidFill>
                <a:latin typeface="+mn-lt"/>
              </a:defRPr>
            </a:lvl1pPr>
          </a:lstStyle>
          <a:p>
            <a:pPr marL="0" lvl="0" indent="0">
              <a:lnSpc>
                <a:spcPct val="100000"/>
              </a:lnSpc>
            </a:pPr>
            <a:r>
              <a:rPr lang="en-US" dirty="0" smtClean="0"/>
              <a:t>Messaging</a:t>
            </a:r>
            <a:endParaRPr lang="en-US" dirty="0"/>
          </a:p>
        </p:txBody>
      </p:sp>
      <p:sp>
        <p:nvSpPr>
          <p:cNvPr id="68" name="Picture Placeholder 9"/>
          <p:cNvSpPr>
            <a:spLocks noGrp="1"/>
          </p:cNvSpPr>
          <p:nvPr>
            <p:ph type="pic" sz="quarter" idx="34" hasCustomPrompt="1"/>
          </p:nvPr>
        </p:nvSpPr>
        <p:spPr>
          <a:xfrm>
            <a:off x="7781602" y="1364233"/>
            <a:ext cx="1392753" cy="1359623"/>
          </a:xfrm>
          <a:solidFill>
            <a:schemeClr val="bg1">
              <a:lumMod val="60000"/>
              <a:lumOff val="40000"/>
            </a:schemeClr>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 or app</a:t>
            </a:r>
            <a:endParaRPr lang="en-US" dirty="0"/>
          </a:p>
        </p:txBody>
      </p:sp>
      <p:sp>
        <p:nvSpPr>
          <p:cNvPr id="69" name="Text Placeholder 12"/>
          <p:cNvSpPr>
            <a:spLocks noGrp="1"/>
          </p:cNvSpPr>
          <p:nvPr>
            <p:ph type="body" sz="quarter" idx="35" hasCustomPrompt="1"/>
          </p:nvPr>
        </p:nvSpPr>
        <p:spPr>
          <a:xfrm>
            <a:off x="7796918" y="2385567"/>
            <a:ext cx="1381915" cy="318083"/>
          </a:xfrm>
          <a:noFill/>
        </p:spPr>
        <p:txBody>
          <a:bodyPr vert="horz" wrap="square" lIns="73152" tIns="73152" rIns="73152" bIns="73152" rtlCol="0" anchor="ctr" anchorCtr="0">
            <a:noAutofit/>
          </a:bodyPr>
          <a:lstStyle>
            <a:lvl1pPr marL="114300" indent="-114300" algn="l">
              <a:spcBef>
                <a:spcPts val="0"/>
              </a:spcBef>
              <a:buNone/>
              <a:defRPr lang="en-US" sz="1200" dirty="0">
                <a:solidFill>
                  <a:schemeClr val="tx1"/>
                </a:solidFill>
                <a:latin typeface="+mn-lt"/>
              </a:defRPr>
            </a:lvl1pPr>
          </a:lstStyle>
          <a:p>
            <a:pPr marL="0" lvl="0" indent="0">
              <a:lnSpc>
                <a:spcPct val="100000"/>
              </a:lnSpc>
            </a:pPr>
            <a:r>
              <a:rPr lang="en-US" dirty="0" smtClean="0"/>
              <a:t>Click to edit text</a:t>
            </a:r>
            <a:endParaRPr lang="en-US" dirty="0"/>
          </a:p>
        </p:txBody>
      </p:sp>
      <p:sp>
        <p:nvSpPr>
          <p:cNvPr id="70" name="Text Placeholder 38"/>
          <p:cNvSpPr>
            <a:spLocks noGrp="1"/>
          </p:cNvSpPr>
          <p:nvPr>
            <p:ph type="body" sz="quarter" idx="24" hasCustomPrompt="1"/>
          </p:nvPr>
        </p:nvSpPr>
        <p:spPr>
          <a:xfrm>
            <a:off x="275746" y="5836903"/>
            <a:ext cx="3351691" cy="369332"/>
          </a:xfrm>
        </p:spPr>
        <p:txBody>
          <a:bodyPr bIns="0" anchor="b"/>
          <a:lstStyle>
            <a:lvl1pPr marL="0" indent="0">
              <a:buNone/>
              <a:defRPr sz="2000" baseline="0">
                <a:solidFill>
                  <a:schemeClr val="bg2">
                    <a:lumMod val="40000"/>
                    <a:lumOff val="60000"/>
                  </a:schemeClr>
                </a:solidFill>
              </a:defRPr>
            </a:lvl1pPr>
          </a:lstStyle>
          <a:p>
            <a:pPr lvl="0"/>
            <a:r>
              <a:rPr lang="en-US" dirty="0" smtClean="0"/>
              <a:t>Presentation Date</a:t>
            </a:r>
            <a:endParaRPr lang="en-US" dirty="0"/>
          </a:p>
        </p:txBody>
      </p:sp>
      <p:sp>
        <p:nvSpPr>
          <p:cNvPr id="72" name="Footer Placeholder 2"/>
          <p:cNvSpPr>
            <a:spLocks noGrp="1"/>
          </p:cNvSpPr>
          <p:nvPr>
            <p:ph type="ftr" sz="quarter" idx="14"/>
          </p:nvPr>
        </p:nvSpPr>
        <p:spPr>
          <a:xfrm>
            <a:off x="274703" y="6231470"/>
            <a:ext cx="1804987" cy="371475"/>
          </a:xfrm>
        </p:spPr>
        <p:txBody>
          <a:bodyPr/>
          <a:lstStyle/>
          <a:p>
            <a:r>
              <a:rPr lang="en-US" smtClean="0">
                <a:solidFill>
                  <a:srgbClr val="FFFFFF">
                    <a:tint val="75000"/>
                  </a:srgbClr>
                </a:solidFill>
              </a:rPr>
              <a:t>Microsoft Confidential</a:t>
            </a:r>
            <a:endParaRPr lang="en-US" dirty="0" smtClean="0">
              <a:solidFill>
                <a:srgbClr val="FFFFFF">
                  <a:tint val="75000"/>
                </a:srgbClr>
              </a:solidFill>
            </a:endParaRPr>
          </a:p>
        </p:txBody>
      </p:sp>
    </p:spTree>
    <p:extLst>
      <p:ext uri="{BB962C8B-B14F-4D97-AF65-F5344CB8AC3E}">
        <p14:creationId xmlns:p14="http://schemas.microsoft.com/office/powerpoint/2010/main" val="232804533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
        <p:nvSpPr>
          <p:cNvPr id="3" name="Date Placeholder 2"/>
          <p:cNvSpPr>
            <a:spLocks noGrp="1"/>
          </p:cNvSpPr>
          <p:nvPr>
            <p:ph type="dt" sz="half" idx="13"/>
          </p:nvPr>
        </p:nvSpPr>
        <p:spPr/>
        <p:txBody>
          <a:bodyPr/>
          <a:lstStyle/>
          <a:p>
            <a:fld id="{DF8856BE-949E-4BF1-9D5E-AF39E8E54868}" type="datetime1">
              <a:rPr lang="en-US" smtClean="0">
                <a:solidFill>
                  <a:srgbClr val="505050">
                    <a:tint val="75000"/>
                  </a:srgbClr>
                </a:solidFill>
              </a:rPr>
              <a:pPr/>
              <a:t>10/11/2014</a:t>
            </a:fld>
            <a:endParaRPr lang="en-US">
              <a:solidFill>
                <a:srgbClr val="505050">
                  <a:tint val="75000"/>
                </a:srgbClr>
              </a:solidFill>
            </a:endParaRPr>
          </a:p>
        </p:txBody>
      </p:sp>
      <p:sp>
        <p:nvSpPr>
          <p:cNvPr id="6" name="Footer Placeholder 5"/>
          <p:cNvSpPr>
            <a:spLocks noGrp="1"/>
          </p:cNvSpPr>
          <p:nvPr>
            <p:ph type="ftr" sz="quarter" idx="14"/>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7" name="Slide Number Placeholder 6"/>
          <p:cNvSpPr>
            <a:spLocks noGrp="1"/>
          </p:cNvSpPr>
          <p:nvPr>
            <p:ph type="sldNum" sz="quarter" idx="15"/>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424" y="6372724"/>
            <a:ext cx="1387410" cy="469658"/>
          </a:xfrm>
          <a:prstGeom prst="rect">
            <a:avLst/>
          </a:prstGeom>
        </p:spPr>
      </p:pic>
    </p:spTree>
    <p:extLst>
      <p:ext uri="{BB962C8B-B14F-4D97-AF65-F5344CB8AC3E}">
        <p14:creationId xmlns:p14="http://schemas.microsoft.com/office/powerpoint/2010/main" val="398418401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
        <p:nvSpPr>
          <p:cNvPr id="3" name="Date Placeholder 2"/>
          <p:cNvSpPr>
            <a:spLocks noGrp="1"/>
          </p:cNvSpPr>
          <p:nvPr>
            <p:ph type="dt" sz="half" idx="10"/>
          </p:nvPr>
        </p:nvSpPr>
        <p:spPr/>
        <p:txBody>
          <a:bodyPr/>
          <a:lstStyle/>
          <a:p>
            <a:fld id="{D1C5881F-36F0-40BB-A3FF-60E6F140E7D4}" type="datetime1">
              <a:rPr lang="en-US" smtClean="0">
                <a:solidFill>
                  <a:srgbClr val="505050">
                    <a:tint val="75000"/>
                  </a:srgbClr>
                </a:solidFill>
              </a:rPr>
              <a:pPr/>
              <a:t>10/11/2014</a:t>
            </a:fld>
            <a:endParaRPr lang="en-US">
              <a:solidFill>
                <a:srgbClr val="505050">
                  <a:tint val="75000"/>
                </a:srgbClr>
              </a:solidFill>
            </a:endParaRPr>
          </a:p>
        </p:txBody>
      </p:sp>
      <p:sp>
        <p:nvSpPr>
          <p:cNvPr id="5" name="Footer Placeholder 4"/>
          <p:cNvSpPr>
            <a:spLocks noGrp="1"/>
          </p:cNvSpPr>
          <p:nvPr>
            <p:ph type="ftr" sz="quarter" idx="11"/>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6" name="Slide Number Placeholder 5"/>
          <p:cNvSpPr>
            <a:spLocks noGrp="1"/>
          </p:cNvSpPr>
          <p:nvPr>
            <p:ph type="sldNum" sz="quarter" idx="12"/>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424" y="6365516"/>
            <a:ext cx="1377619" cy="466344"/>
          </a:xfrm>
          <a:prstGeom prst="rect">
            <a:avLst/>
          </a:prstGeom>
        </p:spPr>
      </p:pic>
    </p:spTree>
    <p:extLst>
      <p:ext uri="{BB962C8B-B14F-4D97-AF65-F5344CB8AC3E}">
        <p14:creationId xmlns:p14="http://schemas.microsoft.com/office/powerpoint/2010/main" val="402343698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1"/>
          </p:nvPr>
        </p:nvSpPr>
        <p:spPr/>
        <p:txBody>
          <a:bodyPr/>
          <a:lstStyle/>
          <a:p>
            <a:fld id="{DB2B500F-D182-45FE-9614-9C63CFD5D7C7}" type="datetime1">
              <a:rPr lang="en-US" smtClean="0"/>
              <a:t>10/11/2014</a:t>
            </a:fld>
            <a:endParaRPr lang="en-US"/>
          </a:p>
        </p:txBody>
      </p:sp>
      <p:sp>
        <p:nvSpPr>
          <p:cNvPr id="5" name="Footer Placeholder 4"/>
          <p:cNvSpPr>
            <a:spLocks noGrp="1"/>
          </p:cNvSpPr>
          <p:nvPr>
            <p:ph type="ftr" sz="quarter" idx="12"/>
          </p:nvPr>
        </p:nvSpPr>
        <p:spPr/>
        <p:txBody>
          <a:bodyPr/>
          <a:lstStyle/>
          <a:p>
            <a:r>
              <a:rPr lang="en-US" smtClean="0"/>
              <a:t>Microsoft Confidential</a:t>
            </a:r>
            <a:endParaRPr lang="en-US" dirty="0" smtClean="0"/>
          </a:p>
        </p:txBody>
      </p:sp>
      <p:sp>
        <p:nvSpPr>
          <p:cNvPr id="7" name="Slide Number Placeholder 6"/>
          <p:cNvSpPr>
            <a:spLocks noGrp="1"/>
          </p:cNvSpPr>
          <p:nvPr>
            <p:ph type="sldNum" sz="quarter" idx="13"/>
          </p:nvPr>
        </p:nvSpPr>
        <p:spPr/>
        <p:txBody>
          <a:bodyPr/>
          <a:lstStyle/>
          <a:p>
            <a:fld id="{2775DF8E-1151-4C45-8C93-3AB060627CA9}"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424" y="6372724"/>
            <a:ext cx="1387410" cy="469658"/>
          </a:xfrm>
          <a:prstGeom prst="rect">
            <a:avLst/>
          </a:prstGeom>
        </p:spPr>
      </p:pic>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Video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76345" y="6365516"/>
            <a:ext cx="1377619" cy="466344"/>
          </a:xfrm>
          <a:prstGeom prst="rect">
            <a:avLst/>
          </a:prstGeom>
        </p:spPr>
      </p:pic>
      <p:sp>
        <p:nvSpPr>
          <p:cNvPr id="4" name="Rectangle 3"/>
          <p:cNvSpPr/>
          <p:nvPr userDrawn="1"/>
        </p:nvSpPr>
        <p:spPr bwMode="ltGray">
          <a:xfrm>
            <a:off x="274702" y="1211287"/>
            <a:ext cx="10058336" cy="274317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
        <p:nvSpPr>
          <p:cNvPr id="3" name="Date Placeholder 2"/>
          <p:cNvSpPr>
            <a:spLocks noGrp="1"/>
          </p:cNvSpPr>
          <p:nvPr>
            <p:ph type="dt" sz="half" idx="10"/>
          </p:nvPr>
        </p:nvSpPr>
        <p:spPr/>
        <p:txBody>
          <a:bodyPr/>
          <a:lstStyle/>
          <a:p>
            <a:fld id="{D1C5881F-36F0-40BB-A3FF-60E6F140E7D4}" type="datetime1">
              <a:rPr lang="en-US" smtClean="0">
                <a:solidFill>
                  <a:srgbClr val="505050">
                    <a:tint val="75000"/>
                  </a:srgbClr>
                </a:solidFill>
              </a:rPr>
              <a:pPr/>
              <a:t>10/11/2014</a:t>
            </a:fld>
            <a:endParaRPr lang="en-US">
              <a:solidFill>
                <a:srgbClr val="505050">
                  <a:tint val="75000"/>
                </a:srgbClr>
              </a:solidFill>
            </a:endParaRPr>
          </a:p>
        </p:txBody>
      </p:sp>
      <p:sp>
        <p:nvSpPr>
          <p:cNvPr id="5" name="Footer Placeholder 4"/>
          <p:cNvSpPr>
            <a:spLocks noGrp="1"/>
          </p:cNvSpPr>
          <p:nvPr>
            <p:ph type="ftr" sz="quarter" idx="11"/>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6" name="Slide Number Placeholder 5"/>
          <p:cNvSpPr>
            <a:spLocks noGrp="1"/>
          </p:cNvSpPr>
          <p:nvPr>
            <p:ph type="sldNum" sz="quarter" idx="12"/>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spTree>
    <p:extLst>
      <p:ext uri="{BB962C8B-B14F-4D97-AF65-F5344CB8AC3E}">
        <p14:creationId xmlns:p14="http://schemas.microsoft.com/office/powerpoint/2010/main" val="2558915263"/>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Date Placeholder 2"/>
          <p:cNvSpPr>
            <a:spLocks noGrp="1"/>
          </p:cNvSpPr>
          <p:nvPr>
            <p:ph type="dt" sz="half" idx="10"/>
          </p:nvPr>
        </p:nvSpPr>
        <p:spPr/>
        <p:txBody>
          <a:bodyPr/>
          <a:lstStyle>
            <a:lvl1pPr>
              <a:defRPr>
                <a:solidFill>
                  <a:schemeClr val="bg2">
                    <a:lumMod val="40000"/>
                    <a:lumOff val="60000"/>
                  </a:schemeClr>
                </a:solidFill>
              </a:defRPr>
            </a:lvl1pPr>
          </a:lstStyle>
          <a:p>
            <a:fld id="{6F87C8DF-A29B-444F-AC30-6D2947C5E82B}" type="datetime1">
              <a:rPr lang="en-US" smtClean="0">
                <a:solidFill>
                  <a:srgbClr val="00BCF2">
                    <a:lumMod val="40000"/>
                    <a:lumOff val="60000"/>
                  </a:srgbClr>
                </a:solidFill>
              </a:rPr>
              <a:pPr/>
              <a:t>10/11/2014</a:t>
            </a:fld>
            <a:endParaRPr lang="en-US">
              <a:solidFill>
                <a:srgbClr val="00BCF2">
                  <a:lumMod val="40000"/>
                  <a:lumOff val="60000"/>
                </a:srgbClr>
              </a:solidFill>
            </a:endParaRPr>
          </a:p>
        </p:txBody>
      </p:sp>
      <p:sp>
        <p:nvSpPr>
          <p:cNvPr id="4" name="Footer Placeholder 3"/>
          <p:cNvSpPr>
            <a:spLocks noGrp="1"/>
          </p:cNvSpPr>
          <p:nvPr>
            <p:ph type="ftr" sz="quarter" idx="11"/>
          </p:nvPr>
        </p:nvSpPr>
        <p:spPr/>
        <p:txBody>
          <a:bodyPr/>
          <a:lstStyle>
            <a:lvl1pPr>
              <a:defRPr>
                <a:solidFill>
                  <a:schemeClr val="bg2">
                    <a:lumMod val="40000"/>
                    <a:lumOff val="60000"/>
                  </a:schemeClr>
                </a:solidFill>
              </a:defRPr>
            </a:lvl1pPr>
          </a:lstStyle>
          <a:p>
            <a:r>
              <a:rPr lang="en-US" smtClean="0">
                <a:solidFill>
                  <a:srgbClr val="00BCF2">
                    <a:lumMod val="40000"/>
                    <a:lumOff val="60000"/>
                  </a:srgbClr>
                </a:solidFill>
              </a:rPr>
              <a:t>Microsoft Confidential</a:t>
            </a:r>
            <a:endParaRPr lang="en-US" dirty="0" smtClean="0">
              <a:solidFill>
                <a:srgbClr val="00BCF2">
                  <a:lumMod val="40000"/>
                  <a:lumOff val="60000"/>
                </a:srgbClr>
              </a:solidFill>
            </a:endParaRPr>
          </a:p>
        </p:txBody>
      </p:sp>
      <p:sp>
        <p:nvSpPr>
          <p:cNvPr id="5" name="Slide Number Placeholder 4"/>
          <p:cNvSpPr>
            <a:spLocks noGrp="1"/>
          </p:cNvSpPr>
          <p:nvPr>
            <p:ph type="sldNum" sz="quarter" idx="12"/>
          </p:nvPr>
        </p:nvSpPr>
        <p:spPr/>
        <p:txBody>
          <a:bodyPr/>
          <a:lstStyle>
            <a:lvl1pPr>
              <a:defRPr>
                <a:solidFill>
                  <a:schemeClr val="bg2">
                    <a:lumMod val="40000"/>
                    <a:lumOff val="60000"/>
                  </a:schemeClr>
                </a:solidFill>
              </a:defRPr>
            </a:lvl1pPr>
          </a:lstStyle>
          <a:p>
            <a:fld id="{2775DF8E-1151-4C45-8C93-3AB060627CA9}" type="slidenum">
              <a:rPr lang="en-US" smtClean="0">
                <a:solidFill>
                  <a:srgbClr val="00BCF2">
                    <a:lumMod val="40000"/>
                    <a:lumOff val="60000"/>
                  </a:srgbClr>
                </a:solidFill>
              </a:rPr>
              <a:pPr/>
              <a:t>‹#›</a:t>
            </a:fld>
            <a:endParaRPr lang="en-US">
              <a:solidFill>
                <a:srgbClr val="00BCF2">
                  <a:lumMod val="40000"/>
                  <a:lumOff val="60000"/>
                </a:srgb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424" y="6372723"/>
            <a:ext cx="1387410" cy="469659"/>
          </a:xfrm>
          <a:prstGeom prst="rect">
            <a:avLst/>
          </a:prstGeom>
        </p:spPr>
      </p:pic>
    </p:spTree>
    <p:extLst>
      <p:ext uri="{BB962C8B-B14F-4D97-AF65-F5344CB8AC3E}">
        <p14:creationId xmlns:p14="http://schemas.microsoft.com/office/powerpoint/2010/main" val="419790909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Date Placeholder 2"/>
          <p:cNvSpPr>
            <a:spLocks noGrp="1"/>
          </p:cNvSpPr>
          <p:nvPr>
            <p:ph type="dt" sz="half" idx="10"/>
          </p:nvPr>
        </p:nvSpPr>
        <p:spPr/>
        <p:txBody>
          <a:bodyPr/>
          <a:lstStyle>
            <a:lvl1pPr>
              <a:defRPr>
                <a:solidFill>
                  <a:schemeClr val="accent2">
                    <a:lumMod val="40000"/>
                    <a:lumOff val="60000"/>
                  </a:schemeClr>
                </a:solidFill>
              </a:defRPr>
            </a:lvl1pPr>
          </a:lstStyle>
          <a:p>
            <a:fld id="{F274F2DA-A81A-445A-980A-0AA0F39FE90C}" type="datetime1">
              <a:rPr lang="en-US" smtClean="0">
                <a:solidFill>
                  <a:srgbClr val="FF8C00">
                    <a:lumMod val="40000"/>
                    <a:lumOff val="60000"/>
                  </a:srgbClr>
                </a:solidFill>
              </a:rPr>
              <a:pPr/>
              <a:t>10/11/2014</a:t>
            </a:fld>
            <a:endParaRPr lang="en-US">
              <a:solidFill>
                <a:srgbClr val="FF8C00">
                  <a:lumMod val="40000"/>
                  <a:lumOff val="60000"/>
                </a:srgbClr>
              </a:solidFill>
            </a:endParaRPr>
          </a:p>
        </p:txBody>
      </p:sp>
      <p:sp>
        <p:nvSpPr>
          <p:cNvPr id="4" name="Footer Placeholder 3"/>
          <p:cNvSpPr>
            <a:spLocks noGrp="1"/>
          </p:cNvSpPr>
          <p:nvPr>
            <p:ph type="ftr" sz="quarter" idx="11"/>
          </p:nvPr>
        </p:nvSpPr>
        <p:spPr/>
        <p:txBody>
          <a:bodyPr/>
          <a:lstStyle>
            <a:lvl1pPr>
              <a:defRPr>
                <a:solidFill>
                  <a:schemeClr val="accent2">
                    <a:lumMod val="40000"/>
                    <a:lumOff val="60000"/>
                  </a:schemeClr>
                </a:solidFill>
              </a:defRPr>
            </a:lvl1pPr>
          </a:lstStyle>
          <a:p>
            <a:r>
              <a:rPr lang="en-US" smtClean="0">
                <a:solidFill>
                  <a:srgbClr val="FF8C00">
                    <a:lumMod val="40000"/>
                    <a:lumOff val="60000"/>
                  </a:srgbClr>
                </a:solidFill>
              </a:rPr>
              <a:t>Microsoft Confidential</a:t>
            </a:r>
            <a:endParaRPr lang="en-US" dirty="0" smtClean="0">
              <a:solidFill>
                <a:srgbClr val="FF8C00">
                  <a:lumMod val="40000"/>
                  <a:lumOff val="60000"/>
                </a:srgbClr>
              </a:solidFill>
            </a:endParaRPr>
          </a:p>
        </p:txBody>
      </p:sp>
      <p:sp>
        <p:nvSpPr>
          <p:cNvPr id="5" name="Slide Number Placeholder 4"/>
          <p:cNvSpPr>
            <a:spLocks noGrp="1"/>
          </p:cNvSpPr>
          <p:nvPr>
            <p:ph type="sldNum" sz="quarter" idx="12"/>
          </p:nvPr>
        </p:nvSpPr>
        <p:spPr/>
        <p:txBody>
          <a:bodyPr/>
          <a:lstStyle>
            <a:lvl1pPr>
              <a:defRPr>
                <a:solidFill>
                  <a:schemeClr val="accent2">
                    <a:lumMod val="40000"/>
                    <a:lumOff val="60000"/>
                  </a:schemeClr>
                </a:solidFill>
              </a:defRPr>
            </a:lvl1pPr>
          </a:lstStyle>
          <a:p>
            <a:fld id="{2775DF8E-1151-4C45-8C93-3AB060627CA9}" type="slidenum">
              <a:rPr lang="en-US" smtClean="0">
                <a:solidFill>
                  <a:srgbClr val="FF8C00">
                    <a:lumMod val="40000"/>
                    <a:lumOff val="60000"/>
                  </a:srgbClr>
                </a:solidFill>
              </a:rPr>
              <a:pPr/>
              <a:t>‹#›</a:t>
            </a:fld>
            <a:endParaRPr lang="en-US">
              <a:solidFill>
                <a:srgbClr val="FF8C00">
                  <a:lumMod val="40000"/>
                  <a:lumOff val="60000"/>
                </a:srgb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424" y="6372723"/>
            <a:ext cx="1387410" cy="469659"/>
          </a:xfrm>
          <a:prstGeom prst="rect">
            <a:avLst/>
          </a:prstGeom>
        </p:spPr>
      </p:pic>
    </p:spTree>
    <p:extLst>
      <p:ext uri="{BB962C8B-B14F-4D97-AF65-F5344CB8AC3E}">
        <p14:creationId xmlns:p14="http://schemas.microsoft.com/office/powerpoint/2010/main" val="130267847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424" y="6372723"/>
            <a:ext cx="1387410" cy="469659"/>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Date Placeholder 2"/>
          <p:cNvSpPr>
            <a:spLocks noGrp="1"/>
          </p:cNvSpPr>
          <p:nvPr>
            <p:ph type="dt" sz="half" idx="10"/>
          </p:nvPr>
        </p:nvSpPr>
        <p:spPr/>
        <p:txBody>
          <a:bodyPr/>
          <a:lstStyle>
            <a:lvl1pPr>
              <a:defRPr>
                <a:solidFill>
                  <a:schemeClr val="accent3">
                    <a:lumMod val="40000"/>
                    <a:lumOff val="60000"/>
                  </a:schemeClr>
                </a:solidFill>
              </a:defRPr>
            </a:lvl1pPr>
          </a:lstStyle>
          <a:p>
            <a:fld id="{E85A8A23-2AF9-4D72-A10E-D84E113245BD}" type="datetime1">
              <a:rPr lang="en-US" smtClean="0">
                <a:solidFill>
                  <a:srgbClr val="68217A">
                    <a:lumMod val="40000"/>
                    <a:lumOff val="60000"/>
                  </a:srgbClr>
                </a:solidFill>
              </a:rPr>
              <a:pPr/>
              <a:t>10/11/2014</a:t>
            </a:fld>
            <a:endParaRPr lang="en-US">
              <a:solidFill>
                <a:srgbClr val="68217A">
                  <a:lumMod val="40000"/>
                  <a:lumOff val="60000"/>
                </a:srgbClr>
              </a:solidFill>
            </a:endParaRPr>
          </a:p>
        </p:txBody>
      </p:sp>
      <p:sp>
        <p:nvSpPr>
          <p:cNvPr id="4" name="Footer Placeholder 3"/>
          <p:cNvSpPr>
            <a:spLocks noGrp="1"/>
          </p:cNvSpPr>
          <p:nvPr>
            <p:ph type="ftr" sz="quarter" idx="11"/>
          </p:nvPr>
        </p:nvSpPr>
        <p:spPr/>
        <p:txBody>
          <a:bodyPr/>
          <a:lstStyle>
            <a:lvl1pPr>
              <a:defRPr>
                <a:solidFill>
                  <a:schemeClr val="accent3">
                    <a:lumMod val="40000"/>
                    <a:lumOff val="60000"/>
                  </a:schemeClr>
                </a:solidFill>
              </a:defRPr>
            </a:lvl1pPr>
          </a:lstStyle>
          <a:p>
            <a:r>
              <a:rPr lang="en-US" smtClean="0">
                <a:solidFill>
                  <a:srgbClr val="68217A">
                    <a:lumMod val="40000"/>
                    <a:lumOff val="60000"/>
                  </a:srgbClr>
                </a:solidFill>
              </a:rPr>
              <a:t>Microsoft Confidential</a:t>
            </a:r>
            <a:endParaRPr lang="en-US" dirty="0" smtClean="0">
              <a:solidFill>
                <a:srgbClr val="68217A">
                  <a:lumMod val="40000"/>
                  <a:lumOff val="60000"/>
                </a:srgbClr>
              </a:solidFill>
            </a:endParaRPr>
          </a:p>
        </p:txBody>
      </p:sp>
      <p:sp>
        <p:nvSpPr>
          <p:cNvPr id="5" name="Slide Number Placeholder 4"/>
          <p:cNvSpPr>
            <a:spLocks noGrp="1"/>
          </p:cNvSpPr>
          <p:nvPr>
            <p:ph type="sldNum" sz="quarter" idx="12"/>
          </p:nvPr>
        </p:nvSpPr>
        <p:spPr/>
        <p:txBody>
          <a:bodyPr/>
          <a:lstStyle>
            <a:lvl1pPr>
              <a:defRPr>
                <a:solidFill>
                  <a:schemeClr val="accent3">
                    <a:lumMod val="40000"/>
                    <a:lumOff val="60000"/>
                  </a:schemeClr>
                </a:solidFill>
              </a:defRPr>
            </a:lvl1pPr>
          </a:lstStyle>
          <a:p>
            <a:fld id="{2775DF8E-1151-4C45-8C93-3AB060627CA9}" type="slidenum">
              <a:rPr lang="en-US" smtClean="0">
                <a:solidFill>
                  <a:srgbClr val="68217A">
                    <a:lumMod val="40000"/>
                    <a:lumOff val="60000"/>
                  </a:srgbClr>
                </a:solidFill>
              </a:rPr>
              <a:pPr/>
              <a:t>‹#›</a:t>
            </a:fld>
            <a:endParaRPr lang="en-US">
              <a:solidFill>
                <a:srgbClr val="68217A">
                  <a:lumMod val="40000"/>
                  <a:lumOff val="60000"/>
                </a:srgbClr>
              </a:solidFill>
            </a:endParaRPr>
          </a:p>
        </p:txBody>
      </p:sp>
    </p:spTree>
    <p:extLst>
      <p:ext uri="{BB962C8B-B14F-4D97-AF65-F5344CB8AC3E}">
        <p14:creationId xmlns:p14="http://schemas.microsoft.com/office/powerpoint/2010/main" val="348698601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1"/>
          </p:nvPr>
        </p:nvSpPr>
        <p:spPr/>
        <p:txBody>
          <a:bodyPr/>
          <a:lstStyle/>
          <a:p>
            <a:fld id="{2F3BAC70-3324-4D03-BF37-DF6E49462F99}" type="datetime1">
              <a:rPr lang="en-US" smtClean="0">
                <a:solidFill>
                  <a:srgbClr val="505050">
                    <a:tint val="75000"/>
                  </a:srgbClr>
                </a:solidFill>
              </a:rPr>
              <a:pPr/>
              <a:t>10/11/2014</a:t>
            </a:fld>
            <a:endParaRPr lang="en-US">
              <a:solidFill>
                <a:srgbClr val="505050">
                  <a:tint val="75000"/>
                </a:srgbClr>
              </a:solidFill>
            </a:endParaRPr>
          </a:p>
        </p:txBody>
      </p:sp>
      <p:sp>
        <p:nvSpPr>
          <p:cNvPr id="5" name="Footer Placeholder 4"/>
          <p:cNvSpPr>
            <a:spLocks noGrp="1"/>
          </p:cNvSpPr>
          <p:nvPr>
            <p:ph type="ftr" sz="quarter" idx="12"/>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7" name="Slide Number Placeholder 6"/>
          <p:cNvSpPr>
            <a:spLocks noGrp="1"/>
          </p:cNvSpPr>
          <p:nvPr>
            <p:ph type="sldNum" sz="quarter" idx="13"/>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424" y="6372724"/>
            <a:ext cx="1387410" cy="469658"/>
          </a:xfrm>
          <a:prstGeom prst="rect">
            <a:avLst/>
          </a:prstGeom>
        </p:spPr>
      </p:pic>
    </p:spTree>
    <p:extLst>
      <p:ext uri="{BB962C8B-B14F-4D97-AF65-F5344CB8AC3E}">
        <p14:creationId xmlns:p14="http://schemas.microsoft.com/office/powerpoint/2010/main" val="514912068"/>
      </p:ext>
    </p:extLst>
  </p:cSld>
  <p:clrMapOvr>
    <a:masterClrMapping/>
  </p:clrMapOvr>
  <p:transition>
    <p:fade/>
  </p:transition>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1"/>
          </p:nvPr>
        </p:nvSpPr>
        <p:spPr/>
        <p:txBody>
          <a:bodyPr/>
          <a:lstStyle/>
          <a:p>
            <a:fld id="{DB2B500F-D182-45FE-9614-9C63CFD5D7C7}" type="datetime1">
              <a:rPr lang="en-US" smtClean="0">
                <a:solidFill>
                  <a:srgbClr val="505050">
                    <a:tint val="75000"/>
                  </a:srgbClr>
                </a:solidFill>
              </a:rPr>
              <a:pPr/>
              <a:t>10/11/2014</a:t>
            </a:fld>
            <a:endParaRPr lang="en-US">
              <a:solidFill>
                <a:srgbClr val="505050">
                  <a:tint val="75000"/>
                </a:srgbClr>
              </a:solidFill>
            </a:endParaRPr>
          </a:p>
        </p:txBody>
      </p:sp>
      <p:sp>
        <p:nvSpPr>
          <p:cNvPr id="5" name="Footer Placeholder 4"/>
          <p:cNvSpPr>
            <a:spLocks noGrp="1"/>
          </p:cNvSpPr>
          <p:nvPr>
            <p:ph type="ftr" sz="quarter" idx="12"/>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7" name="Slide Number Placeholder 6"/>
          <p:cNvSpPr>
            <a:spLocks noGrp="1"/>
          </p:cNvSpPr>
          <p:nvPr>
            <p:ph type="sldNum" sz="quarter" idx="13"/>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424" y="6372724"/>
            <a:ext cx="1387410" cy="469658"/>
          </a:xfrm>
          <a:prstGeom prst="rect">
            <a:avLst/>
          </a:prstGeom>
        </p:spPr>
      </p:pic>
    </p:spTree>
    <p:extLst>
      <p:ext uri="{BB962C8B-B14F-4D97-AF65-F5344CB8AC3E}">
        <p14:creationId xmlns:p14="http://schemas.microsoft.com/office/powerpoint/2010/main" val="376915159"/>
      </p:ext>
    </p:extLst>
  </p:cSld>
  <p:clrMapOvr>
    <a:masterClrMapping/>
  </p:clrMapOvr>
  <p:transition>
    <p:fade/>
  </p:transition>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1"/>
          </p:nvPr>
        </p:nvSpPr>
        <p:spPr/>
        <p:txBody>
          <a:bodyPr/>
          <a:lstStyle/>
          <a:p>
            <a:fld id="{9CDF5C6C-1D7F-4181-894D-D1D5CDC09395}" type="datetime1">
              <a:rPr lang="en-US" smtClean="0">
                <a:solidFill>
                  <a:srgbClr val="505050">
                    <a:tint val="75000"/>
                  </a:srgbClr>
                </a:solidFill>
              </a:rPr>
              <a:pPr/>
              <a:t>10/11/2014</a:t>
            </a:fld>
            <a:endParaRPr lang="en-US">
              <a:solidFill>
                <a:srgbClr val="505050">
                  <a:tint val="75000"/>
                </a:srgbClr>
              </a:solidFill>
            </a:endParaRPr>
          </a:p>
        </p:txBody>
      </p:sp>
      <p:sp>
        <p:nvSpPr>
          <p:cNvPr id="3" name="Footer Placeholder 2"/>
          <p:cNvSpPr>
            <a:spLocks noGrp="1"/>
          </p:cNvSpPr>
          <p:nvPr>
            <p:ph type="ftr" sz="quarter" idx="12"/>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7" name="Slide Number Placeholder 6"/>
          <p:cNvSpPr>
            <a:spLocks noGrp="1"/>
          </p:cNvSpPr>
          <p:nvPr>
            <p:ph type="sldNum" sz="quarter" idx="13"/>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424" y="6372724"/>
            <a:ext cx="1387410" cy="469658"/>
          </a:xfrm>
          <a:prstGeom prst="rect">
            <a:avLst/>
          </a:prstGeom>
        </p:spPr>
      </p:pic>
    </p:spTree>
    <p:extLst>
      <p:ext uri="{BB962C8B-B14F-4D97-AF65-F5344CB8AC3E}">
        <p14:creationId xmlns:p14="http://schemas.microsoft.com/office/powerpoint/2010/main" val="1411992350"/>
      </p:ext>
    </p:extLst>
  </p:cSld>
  <p:clrMapOvr>
    <a:masterClrMapping/>
  </p:clrMapOvr>
  <p:transition>
    <p:fade/>
  </p:transition>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1"/>
          </p:nvPr>
        </p:nvSpPr>
        <p:spPr/>
        <p:txBody>
          <a:bodyPr/>
          <a:lstStyle/>
          <a:p>
            <a:fld id="{43C0CA2A-A3B8-470C-B399-BD7C3BF658A5}" type="datetime1">
              <a:rPr lang="en-US" smtClean="0">
                <a:solidFill>
                  <a:srgbClr val="505050">
                    <a:tint val="75000"/>
                  </a:srgbClr>
                </a:solidFill>
              </a:rPr>
              <a:pPr/>
              <a:t>10/11/2014</a:t>
            </a:fld>
            <a:endParaRPr lang="en-US">
              <a:solidFill>
                <a:srgbClr val="505050">
                  <a:tint val="75000"/>
                </a:srgbClr>
              </a:solidFill>
            </a:endParaRPr>
          </a:p>
        </p:txBody>
      </p:sp>
      <p:sp>
        <p:nvSpPr>
          <p:cNvPr id="3" name="Footer Placeholder 2"/>
          <p:cNvSpPr>
            <a:spLocks noGrp="1"/>
          </p:cNvSpPr>
          <p:nvPr>
            <p:ph type="ftr" sz="quarter" idx="12"/>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7" name="Slide Number Placeholder 6"/>
          <p:cNvSpPr>
            <a:spLocks noGrp="1"/>
          </p:cNvSpPr>
          <p:nvPr>
            <p:ph type="sldNum" sz="quarter" idx="13"/>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424" y="6372724"/>
            <a:ext cx="1387410" cy="469658"/>
          </a:xfrm>
          <a:prstGeom prst="rect">
            <a:avLst/>
          </a:prstGeom>
        </p:spPr>
      </p:pic>
    </p:spTree>
    <p:extLst>
      <p:ext uri="{BB962C8B-B14F-4D97-AF65-F5344CB8AC3E}">
        <p14:creationId xmlns:p14="http://schemas.microsoft.com/office/powerpoint/2010/main" val="2044979894"/>
      </p:ext>
    </p:extLst>
  </p:cSld>
  <p:clrMapOvr>
    <a:masterClrMapping/>
  </p:clrMapOvr>
  <p:transition>
    <p:fade/>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2"/>
          </p:nvPr>
        </p:nvSpPr>
        <p:spPr/>
        <p:txBody>
          <a:bodyPr/>
          <a:lstStyle/>
          <a:p>
            <a:fld id="{D2467E7F-CF77-45C3-A44E-ED167671D9A0}" type="datetime1">
              <a:rPr lang="en-US" smtClean="0">
                <a:solidFill>
                  <a:srgbClr val="505050">
                    <a:tint val="75000"/>
                  </a:srgbClr>
                </a:solidFill>
              </a:rPr>
              <a:pPr/>
              <a:t>10/11/2014</a:t>
            </a:fld>
            <a:endParaRPr lang="en-US">
              <a:solidFill>
                <a:srgbClr val="505050">
                  <a:tint val="75000"/>
                </a:srgbClr>
              </a:solidFill>
            </a:endParaRPr>
          </a:p>
        </p:txBody>
      </p:sp>
      <p:sp>
        <p:nvSpPr>
          <p:cNvPr id="7" name="Footer Placeholder 6"/>
          <p:cNvSpPr>
            <a:spLocks noGrp="1"/>
          </p:cNvSpPr>
          <p:nvPr>
            <p:ph type="ftr" sz="quarter" idx="13"/>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8" name="Slide Number Placeholder 7"/>
          <p:cNvSpPr>
            <a:spLocks noGrp="1"/>
          </p:cNvSpPr>
          <p:nvPr>
            <p:ph type="sldNum" sz="quarter" idx="14"/>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424" y="6372724"/>
            <a:ext cx="1387410" cy="469658"/>
          </a:xfrm>
          <a:prstGeom prst="rect">
            <a:avLst/>
          </a:prstGeom>
        </p:spPr>
      </p:pic>
    </p:spTree>
    <p:extLst>
      <p:ext uri="{BB962C8B-B14F-4D97-AF65-F5344CB8AC3E}">
        <p14:creationId xmlns:p14="http://schemas.microsoft.com/office/powerpoint/2010/main" val="4186942116"/>
      </p:ext>
    </p:extLst>
  </p:cSld>
  <p:clrMapOvr>
    <a:masterClrMapping/>
  </p:clrMapOvr>
  <p:transition>
    <p:fade/>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2"/>
          </p:nvPr>
        </p:nvSpPr>
        <p:spPr/>
        <p:txBody>
          <a:bodyPr/>
          <a:lstStyle/>
          <a:p>
            <a:fld id="{62C47BA7-672C-4327-8F7A-7FA7D99EA578}" type="datetime1">
              <a:rPr lang="en-US" smtClean="0">
                <a:solidFill>
                  <a:srgbClr val="505050">
                    <a:tint val="75000"/>
                  </a:srgbClr>
                </a:solidFill>
              </a:rPr>
              <a:pPr/>
              <a:t>10/11/2014</a:t>
            </a:fld>
            <a:endParaRPr lang="en-US">
              <a:solidFill>
                <a:srgbClr val="505050">
                  <a:tint val="75000"/>
                </a:srgbClr>
              </a:solidFill>
            </a:endParaRPr>
          </a:p>
        </p:txBody>
      </p:sp>
      <p:sp>
        <p:nvSpPr>
          <p:cNvPr id="7" name="Footer Placeholder 6"/>
          <p:cNvSpPr>
            <a:spLocks noGrp="1"/>
          </p:cNvSpPr>
          <p:nvPr>
            <p:ph type="ftr" sz="quarter" idx="13"/>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8" name="Slide Number Placeholder 7"/>
          <p:cNvSpPr>
            <a:spLocks noGrp="1"/>
          </p:cNvSpPr>
          <p:nvPr>
            <p:ph type="sldNum" sz="quarter" idx="14"/>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424" y="6372724"/>
            <a:ext cx="1387410" cy="469658"/>
          </a:xfrm>
          <a:prstGeom prst="rect">
            <a:avLst/>
          </a:prstGeom>
        </p:spPr>
      </p:pic>
    </p:spTree>
    <p:extLst>
      <p:ext uri="{BB962C8B-B14F-4D97-AF65-F5344CB8AC3E}">
        <p14:creationId xmlns:p14="http://schemas.microsoft.com/office/powerpoint/2010/main" val="934719372"/>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1"/>
          </p:nvPr>
        </p:nvSpPr>
        <p:spPr/>
        <p:txBody>
          <a:bodyPr/>
          <a:lstStyle/>
          <a:p>
            <a:fld id="{9CDF5C6C-1D7F-4181-894D-D1D5CDC09395}" type="datetime1">
              <a:rPr lang="en-US" smtClean="0"/>
              <a:t>10/11/2014</a:t>
            </a:fld>
            <a:endParaRPr lang="en-US"/>
          </a:p>
        </p:txBody>
      </p:sp>
      <p:sp>
        <p:nvSpPr>
          <p:cNvPr id="3" name="Footer Placeholder 2"/>
          <p:cNvSpPr>
            <a:spLocks noGrp="1"/>
          </p:cNvSpPr>
          <p:nvPr>
            <p:ph type="ftr" sz="quarter" idx="12"/>
          </p:nvPr>
        </p:nvSpPr>
        <p:spPr/>
        <p:txBody>
          <a:bodyPr/>
          <a:lstStyle/>
          <a:p>
            <a:r>
              <a:rPr lang="en-US" smtClean="0"/>
              <a:t>Microsoft Confidential</a:t>
            </a:r>
            <a:endParaRPr lang="en-US" dirty="0" smtClean="0"/>
          </a:p>
        </p:txBody>
      </p:sp>
      <p:sp>
        <p:nvSpPr>
          <p:cNvPr id="7" name="Slide Number Placeholder 6"/>
          <p:cNvSpPr>
            <a:spLocks noGrp="1"/>
          </p:cNvSpPr>
          <p:nvPr>
            <p:ph type="sldNum" sz="quarter" idx="13"/>
          </p:nvPr>
        </p:nvSpPr>
        <p:spPr/>
        <p:txBody>
          <a:bodyPr/>
          <a:lstStyle/>
          <a:p>
            <a:fld id="{2775DF8E-1151-4C45-8C93-3AB060627CA9}"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424" y="6372724"/>
            <a:ext cx="1387410" cy="469658"/>
          </a:xfrm>
          <a:prstGeom prst="rect">
            <a:avLst/>
          </a:prstGeom>
        </p:spPr>
      </p:pic>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2"/>
          </p:nvPr>
        </p:nvSpPr>
        <p:spPr/>
        <p:txBody>
          <a:bodyPr/>
          <a:lstStyle/>
          <a:p>
            <a:fld id="{3543E286-F6E0-43BD-9037-0F6216DBA4C5}" type="datetime1">
              <a:rPr lang="en-US" smtClean="0">
                <a:solidFill>
                  <a:srgbClr val="505050">
                    <a:tint val="75000"/>
                  </a:srgbClr>
                </a:solidFill>
              </a:rPr>
              <a:pPr/>
              <a:t>10/11/2014</a:t>
            </a:fld>
            <a:endParaRPr lang="en-US">
              <a:solidFill>
                <a:srgbClr val="505050">
                  <a:tint val="75000"/>
                </a:srgbClr>
              </a:solidFill>
            </a:endParaRPr>
          </a:p>
        </p:txBody>
      </p:sp>
      <p:sp>
        <p:nvSpPr>
          <p:cNvPr id="7" name="Footer Placeholder 6"/>
          <p:cNvSpPr>
            <a:spLocks noGrp="1"/>
          </p:cNvSpPr>
          <p:nvPr>
            <p:ph type="ftr" sz="quarter" idx="13"/>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8" name="Slide Number Placeholder 7"/>
          <p:cNvSpPr>
            <a:spLocks noGrp="1"/>
          </p:cNvSpPr>
          <p:nvPr>
            <p:ph type="sldNum" sz="quarter" idx="14"/>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424" y="6372724"/>
            <a:ext cx="1387410" cy="469658"/>
          </a:xfrm>
          <a:prstGeom prst="rect">
            <a:avLst/>
          </a:prstGeom>
        </p:spPr>
      </p:pic>
    </p:spTree>
    <p:extLst>
      <p:ext uri="{BB962C8B-B14F-4D97-AF65-F5344CB8AC3E}">
        <p14:creationId xmlns:p14="http://schemas.microsoft.com/office/powerpoint/2010/main" val="1572500582"/>
      </p:ext>
    </p:extLst>
  </p:cSld>
  <p:clrMapOvr>
    <a:masterClrMapping/>
  </p:clrMapOvr>
  <p:transition>
    <p:fade/>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2"/>
          </p:nvPr>
        </p:nvSpPr>
        <p:spPr/>
        <p:txBody>
          <a:bodyPr/>
          <a:lstStyle/>
          <a:p>
            <a:fld id="{8A96C152-DA16-43B7-A241-E3C384ACF4C6}" type="datetime1">
              <a:rPr lang="en-US" smtClean="0">
                <a:solidFill>
                  <a:srgbClr val="505050">
                    <a:tint val="75000"/>
                  </a:srgbClr>
                </a:solidFill>
              </a:rPr>
              <a:pPr/>
              <a:t>10/11/2014</a:t>
            </a:fld>
            <a:endParaRPr lang="en-US">
              <a:solidFill>
                <a:srgbClr val="505050">
                  <a:tint val="75000"/>
                </a:srgbClr>
              </a:solidFill>
            </a:endParaRPr>
          </a:p>
        </p:txBody>
      </p:sp>
      <p:sp>
        <p:nvSpPr>
          <p:cNvPr id="7" name="Footer Placeholder 6"/>
          <p:cNvSpPr>
            <a:spLocks noGrp="1"/>
          </p:cNvSpPr>
          <p:nvPr>
            <p:ph type="ftr" sz="quarter" idx="13"/>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8" name="Slide Number Placeholder 7"/>
          <p:cNvSpPr>
            <a:spLocks noGrp="1"/>
          </p:cNvSpPr>
          <p:nvPr>
            <p:ph type="sldNum" sz="quarter" idx="14"/>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424" y="6372724"/>
            <a:ext cx="1387410" cy="469658"/>
          </a:xfrm>
          <a:prstGeom prst="rect">
            <a:avLst/>
          </a:prstGeom>
        </p:spPr>
      </p:pic>
    </p:spTree>
    <p:extLst>
      <p:ext uri="{BB962C8B-B14F-4D97-AF65-F5344CB8AC3E}">
        <p14:creationId xmlns:p14="http://schemas.microsoft.com/office/powerpoint/2010/main" val="1987383865"/>
      </p:ext>
    </p:extLst>
  </p:cSld>
  <p:clrMapOvr>
    <a:masterClrMapping/>
  </p:clrMapOvr>
  <p:transition>
    <p:fade/>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63D670E1-7EB3-4C04-B5DC-F7BE38D58F38}" type="datetime1">
              <a:rPr lang="en-US" smtClean="0">
                <a:solidFill>
                  <a:srgbClr val="505050">
                    <a:tint val="75000"/>
                  </a:srgbClr>
                </a:solidFill>
              </a:rPr>
              <a:pPr/>
              <a:t>10/11/2014</a:t>
            </a:fld>
            <a:endParaRPr lang="en-US">
              <a:solidFill>
                <a:srgbClr val="505050">
                  <a:tint val="75000"/>
                </a:srgbClr>
              </a:solidFill>
            </a:endParaRPr>
          </a:p>
        </p:txBody>
      </p:sp>
      <p:sp>
        <p:nvSpPr>
          <p:cNvPr id="5" name="Footer Placeholder 4"/>
          <p:cNvSpPr>
            <a:spLocks noGrp="1"/>
          </p:cNvSpPr>
          <p:nvPr>
            <p:ph type="ftr" sz="quarter" idx="11"/>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6" name="Slide Number Placeholder 5"/>
          <p:cNvSpPr>
            <a:spLocks noGrp="1"/>
          </p:cNvSpPr>
          <p:nvPr>
            <p:ph type="sldNum" sz="quarter" idx="12"/>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424" y="6372724"/>
            <a:ext cx="1387410" cy="469658"/>
          </a:xfrm>
          <a:prstGeom prst="rect">
            <a:avLst/>
          </a:prstGeom>
        </p:spPr>
      </p:pic>
    </p:spTree>
    <p:extLst>
      <p:ext uri="{BB962C8B-B14F-4D97-AF65-F5344CB8AC3E}">
        <p14:creationId xmlns:p14="http://schemas.microsoft.com/office/powerpoint/2010/main" val="2211586288"/>
      </p:ext>
    </p:extLst>
  </p:cSld>
  <p:clrMapOvr>
    <a:masterClrMapping/>
  </p:clrMapOvr>
  <p:transition>
    <p:fade/>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od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5E91A7C-4EFF-433E-AB94-3AE3BC2A7670}" type="datetime1">
              <a:rPr lang="en-US" smtClean="0">
                <a:solidFill>
                  <a:srgbClr val="505050">
                    <a:tint val="75000"/>
                  </a:srgbClr>
                </a:solidFill>
              </a:rPr>
              <a:pPr/>
              <a:t>10/11/2014</a:t>
            </a:fld>
            <a:endParaRPr lang="en-US">
              <a:solidFill>
                <a:srgbClr val="505050">
                  <a:tint val="75000"/>
                </a:srgbClr>
              </a:solidFill>
            </a:endParaRPr>
          </a:p>
        </p:txBody>
      </p:sp>
      <p:sp>
        <p:nvSpPr>
          <p:cNvPr id="4" name="Footer Placeholder 3"/>
          <p:cNvSpPr>
            <a:spLocks noGrp="1"/>
          </p:cNvSpPr>
          <p:nvPr>
            <p:ph type="ftr" sz="quarter" idx="11"/>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5" name="Slide Number Placeholder 4"/>
          <p:cNvSpPr>
            <a:spLocks noGrp="1"/>
          </p:cNvSpPr>
          <p:nvPr>
            <p:ph type="sldNum" sz="quarter" idx="12"/>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424" y="6372724"/>
            <a:ext cx="1387410" cy="469658"/>
          </a:xfrm>
          <a:prstGeom prst="rect">
            <a:avLst/>
          </a:prstGeom>
        </p:spPr>
      </p:pic>
      <p:sp>
        <p:nvSpPr>
          <p:cNvPr id="7" name="Title 1"/>
          <p:cNvSpPr>
            <a:spLocks noGrp="1"/>
          </p:cNvSpPr>
          <p:nvPr>
            <p:ph type="title"/>
          </p:nvPr>
        </p:nvSpPr>
        <p:spPr>
          <a:xfrm>
            <a:off x="274639" y="295274"/>
            <a:ext cx="11889564" cy="917575"/>
          </a:xfrm>
        </p:spPr>
        <p:txBody>
          <a:bodyPr/>
          <a:lstStyle/>
          <a:p>
            <a:r>
              <a:rPr lang="en-US" smtClean="0"/>
              <a:t>Click to edit Master title style</a:t>
            </a:r>
            <a:endParaRPr lang="en-US"/>
          </a:p>
        </p:txBody>
      </p:sp>
      <p:sp>
        <p:nvSpPr>
          <p:cNvPr id="8" name="Rectangle 7"/>
          <p:cNvSpPr/>
          <p:nvPr userDrawn="1"/>
        </p:nvSpPr>
        <p:spPr>
          <a:xfrm>
            <a:off x="274638" y="1593383"/>
            <a:ext cx="11887199" cy="4779341"/>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ln w="12700" cmpd="sng">
                <a:solidFill>
                  <a:srgbClr val="505050"/>
                </a:solidFill>
              </a:ln>
              <a:solidFill>
                <a:srgbClr val="00BCF2"/>
              </a:solidFill>
            </a:endParaRPr>
          </a:p>
        </p:txBody>
      </p:sp>
      <p:sp>
        <p:nvSpPr>
          <p:cNvPr id="9" name="Text Placeholder 16"/>
          <p:cNvSpPr>
            <a:spLocks noGrp="1"/>
          </p:cNvSpPr>
          <p:nvPr>
            <p:ph type="body" sz="quarter" idx="21" hasCustomPrompt="1"/>
          </p:nvPr>
        </p:nvSpPr>
        <p:spPr>
          <a:xfrm>
            <a:off x="274638" y="1594504"/>
            <a:ext cx="11887199" cy="1726627"/>
          </a:xfrm>
        </p:spPr>
        <p:txBody>
          <a:bodyPr lIns="182880" tIns="182880" rIns="182880" bIns="182880"/>
          <a:lstStyle>
            <a:lvl1pPr marL="114290" indent="-114290">
              <a:lnSpc>
                <a:spcPct val="110000"/>
              </a:lnSpc>
              <a:buFont typeface="Lucida Grande"/>
              <a:buChar char=" "/>
              <a:defRPr sz="1400" baseline="0">
                <a:solidFill>
                  <a:schemeClr val="tx1"/>
                </a:solidFill>
                <a:latin typeface="Consolas"/>
                <a:cs typeface="Consolas"/>
              </a:defRPr>
            </a:lvl1pPr>
            <a:lvl2pPr marL="574627" indent="-114290">
              <a:lnSpc>
                <a:spcPct val="110000"/>
              </a:lnSpc>
              <a:buFont typeface="Lucida Grande"/>
              <a:buChar char=" "/>
              <a:defRPr sz="1400">
                <a:solidFill>
                  <a:schemeClr val="tx1"/>
                </a:solidFill>
                <a:latin typeface="Consolas"/>
              </a:defRPr>
            </a:lvl2pPr>
            <a:lvl3pPr marL="1028614" indent="-114290">
              <a:lnSpc>
                <a:spcPct val="110000"/>
              </a:lnSpc>
              <a:buFont typeface="Lucida Grande"/>
              <a:buChar char=" "/>
              <a:defRPr sz="1400" baseline="0">
                <a:solidFill>
                  <a:schemeClr val="tx1"/>
                </a:solidFill>
                <a:latin typeface="Consolas"/>
              </a:defRPr>
            </a:lvl3pPr>
            <a:lvl4pPr marL="1488951" indent="-114290">
              <a:lnSpc>
                <a:spcPct val="110000"/>
              </a:lnSpc>
              <a:buFont typeface="Lucida Grande"/>
              <a:buChar char=" "/>
              <a:defRPr sz="1400" baseline="0">
                <a:solidFill>
                  <a:schemeClr val="tx1"/>
                </a:solidFill>
                <a:latin typeface="Consolas"/>
              </a:defRPr>
            </a:lvl4pPr>
            <a:lvl5pPr marL="1942938" indent="-114290">
              <a:lnSpc>
                <a:spcPct val="110000"/>
              </a:lnSpc>
              <a:buFont typeface="Lucida Grande"/>
              <a:buChar char=" "/>
              <a:defRPr sz="1400" baseline="0">
                <a:solidFill>
                  <a:schemeClr val="tx1"/>
                </a:solidFill>
                <a:latin typeface="Consolas"/>
              </a:defRPr>
            </a:lvl5pPr>
          </a:lstStyle>
          <a:p>
            <a:pPr lvl="0"/>
            <a:r>
              <a:rPr lang="en-US" dirty="0" smtClean="0"/>
              <a:t>Code Snippet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77732088"/>
      </p:ext>
    </p:extLst>
  </p:cSld>
  <p:clrMapOvr>
    <a:masterClrMapping/>
  </p:clrMapOvr>
  <p:transition>
    <p:fade/>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App slide - tab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2"/>
          </p:nvPr>
        </p:nvSpPr>
        <p:spPr/>
        <p:txBody>
          <a:bodyPr/>
          <a:lstStyle/>
          <a:p>
            <a:fld id="{D2467E7F-CF77-45C3-A44E-ED167671D9A0}" type="datetime1">
              <a:rPr lang="en-US" smtClean="0">
                <a:solidFill>
                  <a:srgbClr val="505050">
                    <a:tint val="75000"/>
                  </a:srgbClr>
                </a:solidFill>
              </a:rPr>
              <a:pPr/>
              <a:t>10/11/2014</a:t>
            </a:fld>
            <a:endParaRPr lang="en-US">
              <a:solidFill>
                <a:srgbClr val="505050">
                  <a:tint val="75000"/>
                </a:srgbClr>
              </a:solidFill>
            </a:endParaRPr>
          </a:p>
        </p:txBody>
      </p:sp>
      <p:sp>
        <p:nvSpPr>
          <p:cNvPr id="7" name="Footer Placeholder 6"/>
          <p:cNvSpPr>
            <a:spLocks noGrp="1"/>
          </p:cNvSpPr>
          <p:nvPr>
            <p:ph type="ftr" sz="quarter" idx="13"/>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8" name="Slide Number Placeholder 7"/>
          <p:cNvSpPr>
            <a:spLocks noGrp="1"/>
          </p:cNvSpPr>
          <p:nvPr>
            <p:ph type="sldNum" sz="quarter" idx="14"/>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sp>
        <p:nvSpPr>
          <p:cNvPr id="9" name="Rectangle 8"/>
          <p:cNvSpPr/>
          <p:nvPr userDrawn="1"/>
        </p:nvSpPr>
        <p:spPr>
          <a:xfrm>
            <a:off x="7474582" y="5035279"/>
            <a:ext cx="633016" cy="635189"/>
          </a:xfrm>
          <a:prstGeom prst="rect">
            <a:avLst/>
          </a:prstGeom>
          <a:solidFill>
            <a:srgbClr val="00BCF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1" name="Picture Placeholder 15"/>
          <p:cNvSpPr>
            <a:spLocks noGrp="1"/>
          </p:cNvSpPr>
          <p:nvPr>
            <p:ph type="pic" sz="quarter" idx="20"/>
          </p:nvPr>
        </p:nvSpPr>
        <p:spPr>
          <a:xfrm>
            <a:off x="7473963" y="5034752"/>
            <a:ext cx="633634" cy="635964"/>
          </a:xfrm>
          <a:prstGeom prst="rect">
            <a:avLst/>
          </a:prstGeom>
        </p:spPr>
        <p:txBody>
          <a:bodyPr wrap="none" lIns="0" tIns="0" rIns="0" bIns="0">
            <a:normAutofit/>
          </a:bodyPr>
          <a:lstStyle>
            <a:lvl1pPr marL="164592" indent="0">
              <a:spcBef>
                <a:spcPts val="0"/>
              </a:spcBef>
              <a:defRPr sz="800">
                <a:solidFill>
                  <a:schemeClr val="tx1">
                    <a:alpha val="0"/>
                  </a:schemeClr>
                </a:solidFill>
              </a:defRPr>
            </a:lvl1pPr>
          </a:lstStyle>
          <a:p>
            <a:r>
              <a:rPr lang="en-US" smtClean="0"/>
              <a:t>Click icon to add picture</a:t>
            </a:r>
            <a:endParaRPr lang="en-US" dirty="0"/>
          </a:p>
        </p:txBody>
      </p:sp>
      <p:sp>
        <p:nvSpPr>
          <p:cNvPr id="12" name="Picture Placeholder 15"/>
          <p:cNvSpPr>
            <a:spLocks noGrp="1"/>
          </p:cNvSpPr>
          <p:nvPr>
            <p:ph type="pic" sz="quarter" idx="24" hasCustomPrompt="1"/>
          </p:nvPr>
        </p:nvSpPr>
        <p:spPr>
          <a:xfrm>
            <a:off x="7473963" y="5034752"/>
            <a:ext cx="633634" cy="635964"/>
          </a:xfrm>
          <a:prstGeom prst="rect">
            <a:avLst/>
          </a:prstGeom>
        </p:spPr>
        <p:txBody>
          <a:bodyPr wrap="none" lIns="0" tIns="0" rIns="0" bIns="0" anchor="ctr" anchorCtr="0">
            <a:normAutofit/>
          </a:bodyPr>
          <a:lstStyle>
            <a:lvl1pPr marL="0" indent="0" algn="ctr">
              <a:spcBef>
                <a:spcPts val="0"/>
              </a:spcBef>
              <a:buNone/>
              <a:defRPr sz="800" baseline="0">
                <a:solidFill>
                  <a:srgbClr val="737373"/>
                </a:solidFill>
                <a:latin typeface="Segoe Pro Light"/>
              </a:defRPr>
            </a:lvl1pPr>
          </a:lstStyle>
          <a:p>
            <a:r>
              <a:rPr lang="en-US" dirty="0" smtClean="0"/>
              <a:t>Click</a:t>
            </a:r>
            <a:br>
              <a:rPr lang="en-US" dirty="0" smtClean="0"/>
            </a:br>
            <a:r>
              <a:rPr lang="en-US" dirty="0" smtClean="0"/>
              <a:t>here to</a:t>
            </a:r>
            <a:br>
              <a:rPr lang="en-US" dirty="0" smtClean="0"/>
            </a:br>
            <a:r>
              <a:rPr lang="en-US" dirty="0" smtClean="0"/>
              <a:t>add tile</a:t>
            </a:r>
            <a:endParaRPr lang="en-US" dirty="0"/>
          </a:p>
        </p:txBody>
      </p:sp>
      <p:pic>
        <p:nvPicPr>
          <p:cNvPr id="13" name="Picture 12" descr="table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542" y="1789654"/>
            <a:ext cx="5008295" cy="3124200"/>
          </a:xfrm>
          <a:prstGeom prst="rect">
            <a:avLst/>
          </a:prstGeom>
        </p:spPr>
      </p:pic>
      <p:sp>
        <p:nvSpPr>
          <p:cNvPr id="14" name="Picture Placeholder 2"/>
          <p:cNvSpPr>
            <a:spLocks noGrp="1"/>
          </p:cNvSpPr>
          <p:nvPr>
            <p:ph type="pic" sz="quarter" idx="16" hasCustomPrompt="1"/>
          </p:nvPr>
        </p:nvSpPr>
        <p:spPr>
          <a:xfrm>
            <a:off x="7473963" y="2123278"/>
            <a:ext cx="4373621" cy="2437905"/>
          </a:xfrm>
          <a:prstGeom prst="rect">
            <a:avLst/>
          </a:prstGeom>
        </p:spPr>
        <p:txBody>
          <a:bodyPr anchor="ctr" anchorCtr="0">
            <a:normAutofit/>
          </a:bodyPr>
          <a:lstStyle>
            <a:lvl1pPr marL="0" indent="0" algn="ctr">
              <a:spcBef>
                <a:spcPts val="0"/>
              </a:spcBef>
              <a:spcAft>
                <a:spcPts val="0"/>
              </a:spcAft>
              <a:buFontTx/>
              <a:buNone/>
              <a:defRPr sz="1600" b="1" i="0" baseline="0">
                <a:solidFill>
                  <a:schemeClr val="bg1"/>
                </a:solidFill>
                <a:latin typeface="Segoe Pro Light"/>
              </a:defRPr>
            </a:lvl1pPr>
          </a:lstStyle>
          <a:p>
            <a:pPr algn="ctr"/>
            <a:r>
              <a:rPr lang="en-US" sz="1800" dirty="0" smtClean="0">
                <a:solidFill>
                  <a:schemeClr val="bg1"/>
                </a:solidFill>
                <a:latin typeface="Segoe Pro Light"/>
                <a:cs typeface="Segoe Pro Light"/>
              </a:rPr>
              <a:t>Click here to place</a:t>
            </a:r>
            <a:br>
              <a:rPr lang="en-US" sz="1800" dirty="0" smtClean="0">
                <a:solidFill>
                  <a:schemeClr val="bg1"/>
                </a:solidFill>
                <a:latin typeface="Segoe Pro Light"/>
                <a:cs typeface="Segoe Pro Light"/>
              </a:rPr>
            </a:br>
            <a:r>
              <a:rPr lang="en-US" sz="1800" dirty="0" smtClean="0">
                <a:solidFill>
                  <a:schemeClr val="bg1"/>
                </a:solidFill>
                <a:latin typeface="Segoe Pro Light"/>
                <a:cs typeface="Segoe Pro Light"/>
              </a:rPr>
              <a:t>screen shot</a:t>
            </a:r>
            <a:endParaRPr lang="en-US" dirty="0"/>
          </a:p>
        </p:txBody>
      </p:sp>
      <p:sp>
        <p:nvSpPr>
          <p:cNvPr id="15" name="Text Placeholder 5"/>
          <p:cNvSpPr>
            <a:spLocks noGrp="1"/>
          </p:cNvSpPr>
          <p:nvPr>
            <p:ph type="body" sz="quarter" idx="25" hasCustomPrompt="1"/>
          </p:nvPr>
        </p:nvSpPr>
        <p:spPr>
          <a:xfrm>
            <a:off x="8199437" y="5229453"/>
            <a:ext cx="1447800" cy="286231"/>
          </a:xfrm>
          <a:prstGeom prst="rect">
            <a:avLst/>
          </a:prstGeom>
        </p:spPr>
        <p:txBody>
          <a:bodyPr lIns="0" tIns="0" rIns="0" bIns="0">
            <a:noAutofit/>
          </a:bodyPr>
          <a:lstStyle>
            <a:lvl1pPr marL="0" indent="0">
              <a:spcBef>
                <a:spcPts val="0"/>
              </a:spcBef>
              <a:buFontTx/>
              <a:buNone/>
              <a:defRPr sz="1100" baseline="0">
                <a:solidFill>
                  <a:srgbClr val="737373"/>
                </a:solidFill>
                <a:latin typeface="Segoe UI Bold"/>
              </a:defRPr>
            </a:lvl1pPr>
          </a:lstStyle>
          <a:p>
            <a:pPr lvl="0"/>
            <a:r>
              <a:rPr lang="en-US" dirty="0" smtClean="0"/>
              <a:t>Developer name</a:t>
            </a:r>
            <a:endParaRPr lang="en-US" dirty="0"/>
          </a:p>
        </p:txBody>
      </p:sp>
      <p:sp>
        <p:nvSpPr>
          <p:cNvPr id="16" name="Text Placeholder 5"/>
          <p:cNvSpPr>
            <a:spLocks noGrp="1"/>
          </p:cNvSpPr>
          <p:nvPr>
            <p:ph type="body" sz="quarter" idx="18" hasCustomPrompt="1"/>
          </p:nvPr>
        </p:nvSpPr>
        <p:spPr>
          <a:xfrm>
            <a:off x="8199437" y="5384237"/>
            <a:ext cx="1447800" cy="286231"/>
          </a:xfrm>
          <a:prstGeom prst="rect">
            <a:avLst/>
          </a:prstGeom>
        </p:spPr>
        <p:txBody>
          <a:bodyPr lIns="0" tIns="0" rIns="0" bIns="0">
            <a:noAutofit/>
          </a:bodyPr>
          <a:lstStyle>
            <a:lvl1pPr marL="0" indent="0">
              <a:spcBef>
                <a:spcPts val="0"/>
              </a:spcBef>
              <a:buFontTx/>
              <a:buNone/>
              <a:defRPr sz="1100" baseline="0">
                <a:solidFill>
                  <a:srgbClr val="737373"/>
                </a:solidFill>
                <a:latin typeface="Segoe UI"/>
              </a:defRPr>
            </a:lvl1pPr>
          </a:lstStyle>
          <a:p>
            <a:pPr lvl="0"/>
            <a:r>
              <a:rPr lang="en-US" dirty="0" smtClean="0"/>
              <a:t>App name</a:t>
            </a:r>
            <a:endParaRPr lang="en-US" dirty="0"/>
          </a:p>
        </p:txBody>
      </p:sp>
      <p:sp>
        <p:nvSpPr>
          <p:cNvPr id="17" name="Text Placeholder 3"/>
          <p:cNvSpPr>
            <a:spLocks noGrp="1"/>
          </p:cNvSpPr>
          <p:nvPr>
            <p:ph type="body" sz="quarter" idx="10"/>
          </p:nvPr>
        </p:nvSpPr>
        <p:spPr>
          <a:xfrm>
            <a:off x="274639" y="1212848"/>
            <a:ext cx="6722156" cy="1902059"/>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4424" y="6372724"/>
            <a:ext cx="1387410" cy="469658"/>
          </a:xfrm>
          <a:prstGeom prst="rect">
            <a:avLst/>
          </a:prstGeom>
        </p:spPr>
      </p:pic>
    </p:spTree>
    <p:extLst>
      <p:ext uri="{BB962C8B-B14F-4D97-AF65-F5344CB8AC3E}">
        <p14:creationId xmlns:p14="http://schemas.microsoft.com/office/powerpoint/2010/main" val="3724738163"/>
      </p:ext>
    </p:extLst>
  </p:cSld>
  <p:clrMapOvr>
    <a:masterClrMapping/>
  </p:clrMapOvr>
  <p:transition>
    <p:fade/>
  </p:transition>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App slide - univers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2"/>
          </p:nvPr>
        </p:nvSpPr>
        <p:spPr/>
        <p:txBody>
          <a:bodyPr/>
          <a:lstStyle/>
          <a:p>
            <a:fld id="{D2467E7F-CF77-45C3-A44E-ED167671D9A0}" type="datetime1">
              <a:rPr lang="en-US" smtClean="0">
                <a:solidFill>
                  <a:srgbClr val="505050">
                    <a:tint val="75000"/>
                  </a:srgbClr>
                </a:solidFill>
              </a:rPr>
              <a:pPr/>
              <a:t>10/11/2014</a:t>
            </a:fld>
            <a:endParaRPr lang="en-US">
              <a:solidFill>
                <a:srgbClr val="505050">
                  <a:tint val="75000"/>
                </a:srgbClr>
              </a:solidFill>
            </a:endParaRPr>
          </a:p>
        </p:txBody>
      </p:sp>
      <p:sp>
        <p:nvSpPr>
          <p:cNvPr id="7" name="Footer Placeholder 6"/>
          <p:cNvSpPr>
            <a:spLocks noGrp="1"/>
          </p:cNvSpPr>
          <p:nvPr>
            <p:ph type="ftr" sz="quarter" idx="13"/>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8" name="Slide Number Placeholder 7"/>
          <p:cNvSpPr>
            <a:spLocks noGrp="1"/>
          </p:cNvSpPr>
          <p:nvPr>
            <p:ph type="sldNum" sz="quarter" idx="14"/>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sp>
        <p:nvSpPr>
          <p:cNvPr id="9" name="Rectangle 8"/>
          <p:cNvSpPr/>
          <p:nvPr userDrawn="1"/>
        </p:nvSpPr>
        <p:spPr>
          <a:xfrm>
            <a:off x="7474582" y="5035279"/>
            <a:ext cx="633016" cy="635189"/>
          </a:xfrm>
          <a:prstGeom prst="rect">
            <a:avLst/>
          </a:prstGeom>
          <a:solidFill>
            <a:srgbClr val="00BCF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1" name="Picture Placeholder 15"/>
          <p:cNvSpPr>
            <a:spLocks noGrp="1"/>
          </p:cNvSpPr>
          <p:nvPr>
            <p:ph type="pic" sz="quarter" idx="20"/>
          </p:nvPr>
        </p:nvSpPr>
        <p:spPr>
          <a:xfrm>
            <a:off x="7473963" y="5034752"/>
            <a:ext cx="633634" cy="635964"/>
          </a:xfrm>
          <a:prstGeom prst="rect">
            <a:avLst/>
          </a:prstGeom>
        </p:spPr>
        <p:txBody>
          <a:bodyPr wrap="none" lIns="0" tIns="0" rIns="0" bIns="0">
            <a:normAutofit/>
          </a:bodyPr>
          <a:lstStyle>
            <a:lvl1pPr marL="164592" indent="0">
              <a:spcBef>
                <a:spcPts val="0"/>
              </a:spcBef>
              <a:defRPr sz="800">
                <a:solidFill>
                  <a:schemeClr val="tx1">
                    <a:alpha val="0"/>
                  </a:schemeClr>
                </a:solidFill>
              </a:defRPr>
            </a:lvl1pPr>
          </a:lstStyle>
          <a:p>
            <a:r>
              <a:rPr lang="en-US" smtClean="0"/>
              <a:t>Click icon to add picture</a:t>
            </a:r>
            <a:endParaRPr lang="en-US" dirty="0"/>
          </a:p>
        </p:txBody>
      </p:sp>
      <p:sp>
        <p:nvSpPr>
          <p:cNvPr id="12" name="Picture Placeholder 15"/>
          <p:cNvSpPr>
            <a:spLocks noGrp="1"/>
          </p:cNvSpPr>
          <p:nvPr>
            <p:ph type="pic" sz="quarter" idx="24" hasCustomPrompt="1"/>
          </p:nvPr>
        </p:nvSpPr>
        <p:spPr>
          <a:xfrm>
            <a:off x="7473963" y="5034752"/>
            <a:ext cx="633634" cy="635964"/>
          </a:xfrm>
          <a:prstGeom prst="rect">
            <a:avLst/>
          </a:prstGeom>
        </p:spPr>
        <p:txBody>
          <a:bodyPr wrap="none" lIns="0" tIns="0" rIns="0" bIns="0" anchor="ctr" anchorCtr="0">
            <a:normAutofit/>
          </a:bodyPr>
          <a:lstStyle>
            <a:lvl1pPr marL="0" indent="0" algn="ctr">
              <a:spcBef>
                <a:spcPts val="0"/>
              </a:spcBef>
              <a:buNone/>
              <a:defRPr sz="800" baseline="0">
                <a:solidFill>
                  <a:srgbClr val="737373"/>
                </a:solidFill>
                <a:latin typeface="Segoe Pro Light"/>
              </a:defRPr>
            </a:lvl1pPr>
          </a:lstStyle>
          <a:p>
            <a:r>
              <a:rPr lang="en-US" dirty="0" smtClean="0"/>
              <a:t>Click</a:t>
            </a:r>
            <a:br>
              <a:rPr lang="en-US" dirty="0" smtClean="0"/>
            </a:br>
            <a:r>
              <a:rPr lang="en-US" dirty="0" smtClean="0"/>
              <a:t>here to</a:t>
            </a:r>
            <a:br>
              <a:rPr lang="en-US" dirty="0" smtClean="0"/>
            </a:br>
            <a:r>
              <a:rPr lang="en-US" dirty="0" smtClean="0"/>
              <a:t>add tile</a:t>
            </a:r>
            <a:endParaRPr lang="en-US" dirty="0"/>
          </a:p>
        </p:txBody>
      </p:sp>
      <p:pic>
        <p:nvPicPr>
          <p:cNvPr id="13" name="Picture 12" descr="table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542" y="1789654"/>
            <a:ext cx="5008295" cy="3124200"/>
          </a:xfrm>
          <a:prstGeom prst="rect">
            <a:avLst/>
          </a:prstGeom>
        </p:spPr>
      </p:pic>
      <p:sp>
        <p:nvSpPr>
          <p:cNvPr id="14" name="Picture Placeholder 2"/>
          <p:cNvSpPr>
            <a:spLocks noGrp="1"/>
          </p:cNvSpPr>
          <p:nvPr>
            <p:ph type="pic" sz="quarter" idx="16" hasCustomPrompt="1"/>
          </p:nvPr>
        </p:nvSpPr>
        <p:spPr>
          <a:xfrm>
            <a:off x="7473963" y="2123278"/>
            <a:ext cx="4373621" cy="2437905"/>
          </a:xfrm>
          <a:prstGeom prst="rect">
            <a:avLst/>
          </a:prstGeom>
        </p:spPr>
        <p:txBody>
          <a:bodyPr anchor="ctr" anchorCtr="0">
            <a:normAutofit/>
          </a:bodyPr>
          <a:lstStyle>
            <a:lvl1pPr marL="0" indent="0" algn="ctr">
              <a:spcBef>
                <a:spcPts val="0"/>
              </a:spcBef>
              <a:spcAft>
                <a:spcPts val="0"/>
              </a:spcAft>
              <a:buFontTx/>
              <a:buNone/>
              <a:defRPr sz="1600" b="1" i="0" baseline="0">
                <a:solidFill>
                  <a:schemeClr val="bg1"/>
                </a:solidFill>
                <a:latin typeface="Segoe Pro Light"/>
              </a:defRPr>
            </a:lvl1pPr>
          </a:lstStyle>
          <a:p>
            <a:pPr algn="ctr"/>
            <a:r>
              <a:rPr lang="en-US" sz="1800" dirty="0" smtClean="0">
                <a:solidFill>
                  <a:schemeClr val="bg1"/>
                </a:solidFill>
                <a:latin typeface="Segoe Pro Light"/>
                <a:cs typeface="Segoe Pro Light"/>
              </a:rPr>
              <a:t>Click here to place</a:t>
            </a:r>
            <a:br>
              <a:rPr lang="en-US" sz="1800" dirty="0" smtClean="0">
                <a:solidFill>
                  <a:schemeClr val="bg1"/>
                </a:solidFill>
                <a:latin typeface="Segoe Pro Light"/>
                <a:cs typeface="Segoe Pro Light"/>
              </a:rPr>
            </a:br>
            <a:r>
              <a:rPr lang="en-US" sz="1800" dirty="0" smtClean="0">
                <a:solidFill>
                  <a:schemeClr val="bg1"/>
                </a:solidFill>
                <a:latin typeface="Segoe Pro Light"/>
                <a:cs typeface="Segoe Pro Light"/>
              </a:rPr>
              <a:t>screen shot</a:t>
            </a:r>
            <a:endParaRPr lang="en-US" dirty="0"/>
          </a:p>
        </p:txBody>
      </p:sp>
      <p:sp>
        <p:nvSpPr>
          <p:cNvPr id="15" name="Text Placeholder 5"/>
          <p:cNvSpPr>
            <a:spLocks noGrp="1"/>
          </p:cNvSpPr>
          <p:nvPr>
            <p:ph type="body" sz="quarter" idx="25" hasCustomPrompt="1"/>
          </p:nvPr>
        </p:nvSpPr>
        <p:spPr>
          <a:xfrm>
            <a:off x="8199437" y="5229453"/>
            <a:ext cx="1447800" cy="286231"/>
          </a:xfrm>
          <a:prstGeom prst="rect">
            <a:avLst/>
          </a:prstGeom>
        </p:spPr>
        <p:txBody>
          <a:bodyPr lIns="0" tIns="0" rIns="0" bIns="0">
            <a:noAutofit/>
          </a:bodyPr>
          <a:lstStyle>
            <a:lvl1pPr marL="0" indent="0">
              <a:spcBef>
                <a:spcPts val="0"/>
              </a:spcBef>
              <a:buFontTx/>
              <a:buNone/>
              <a:defRPr sz="1100" baseline="0">
                <a:solidFill>
                  <a:srgbClr val="737373"/>
                </a:solidFill>
                <a:latin typeface="Segoe UI Bold"/>
              </a:defRPr>
            </a:lvl1pPr>
          </a:lstStyle>
          <a:p>
            <a:pPr lvl="0"/>
            <a:r>
              <a:rPr lang="en-US" dirty="0" smtClean="0"/>
              <a:t>Developer name</a:t>
            </a:r>
            <a:endParaRPr lang="en-US" dirty="0"/>
          </a:p>
        </p:txBody>
      </p:sp>
      <p:sp>
        <p:nvSpPr>
          <p:cNvPr id="16" name="Text Placeholder 5"/>
          <p:cNvSpPr>
            <a:spLocks noGrp="1"/>
          </p:cNvSpPr>
          <p:nvPr>
            <p:ph type="body" sz="quarter" idx="18" hasCustomPrompt="1"/>
          </p:nvPr>
        </p:nvSpPr>
        <p:spPr>
          <a:xfrm>
            <a:off x="8199437" y="5384237"/>
            <a:ext cx="1447800" cy="286231"/>
          </a:xfrm>
          <a:prstGeom prst="rect">
            <a:avLst/>
          </a:prstGeom>
        </p:spPr>
        <p:txBody>
          <a:bodyPr lIns="0" tIns="0" rIns="0" bIns="0">
            <a:noAutofit/>
          </a:bodyPr>
          <a:lstStyle>
            <a:lvl1pPr marL="0" indent="0">
              <a:spcBef>
                <a:spcPts val="0"/>
              </a:spcBef>
              <a:buFontTx/>
              <a:buNone/>
              <a:defRPr sz="1100" baseline="0">
                <a:solidFill>
                  <a:srgbClr val="737373"/>
                </a:solidFill>
                <a:latin typeface="Segoe UI"/>
              </a:defRPr>
            </a:lvl1pPr>
          </a:lstStyle>
          <a:p>
            <a:pPr lvl="0"/>
            <a:r>
              <a:rPr lang="en-US" dirty="0" smtClean="0"/>
              <a:t>App name</a:t>
            </a:r>
            <a:endParaRPr lang="en-US" dirty="0"/>
          </a:p>
        </p:txBody>
      </p:sp>
      <p:pic>
        <p:nvPicPr>
          <p:cNvPr id="17" name="Picture 16" descr="phon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52036" y="2963862"/>
            <a:ext cx="2381249" cy="3810000"/>
          </a:xfrm>
          <a:prstGeom prst="rect">
            <a:avLst/>
          </a:prstGeom>
        </p:spPr>
      </p:pic>
      <p:sp>
        <p:nvSpPr>
          <p:cNvPr id="18" name="Picture Placeholder 2"/>
          <p:cNvSpPr>
            <a:spLocks noGrp="1"/>
          </p:cNvSpPr>
          <p:nvPr>
            <p:ph type="pic" sz="quarter" idx="23" hasCustomPrompt="1"/>
          </p:nvPr>
        </p:nvSpPr>
        <p:spPr>
          <a:xfrm>
            <a:off x="10453708" y="3709544"/>
            <a:ext cx="1359702" cy="2149918"/>
          </a:xfrm>
          <a:prstGeom prst="rect">
            <a:avLst/>
          </a:prstGeom>
        </p:spPr>
        <p:txBody>
          <a:bodyPr anchor="ctr" anchorCtr="0">
            <a:normAutofit/>
          </a:bodyPr>
          <a:lstStyle>
            <a:lvl1pPr marL="0" indent="0" algn="ctr">
              <a:spcBef>
                <a:spcPts val="0"/>
              </a:spcBef>
              <a:spcAft>
                <a:spcPts val="264"/>
              </a:spcAft>
              <a:buFontTx/>
              <a:buNone/>
              <a:defRPr sz="1200" b="1" i="0" baseline="0">
                <a:solidFill>
                  <a:schemeClr val="bg1"/>
                </a:solidFill>
                <a:latin typeface="Segoe Pro Light"/>
              </a:defRPr>
            </a:lvl1pPr>
          </a:lstStyle>
          <a:p>
            <a:r>
              <a:rPr lang="en-US" dirty="0" smtClean="0"/>
              <a:t>Click here</a:t>
            </a:r>
            <a:br>
              <a:rPr lang="en-US" dirty="0" smtClean="0"/>
            </a:br>
            <a:r>
              <a:rPr lang="en-US" dirty="0" smtClean="0"/>
              <a:t>to place</a:t>
            </a:r>
            <a:br>
              <a:rPr lang="en-US" dirty="0" smtClean="0"/>
            </a:br>
            <a:r>
              <a:rPr lang="en-US" dirty="0" smtClean="0"/>
              <a:t>screen shot</a:t>
            </a:r>
          </a:p>
        </p:txBody>
      </p:sp>
      <p:sp>
        <p:nvSpPr>
          <p:cNvPr id="19" name="Text Placeholder 3"/>
          <p:cNvSpPr>
            <a:spLocks noGrp="1"/>
          </p:cNvSpPr>
          <p:nvPr>
            <p:ph type="body" sz="quarter" idx="10"/>
          </p:nvPr>
        </p:nvSpPr>
        <p:spPr>
          <a:xfrm>
            <a:off x="274639" y="1212848"/>
            <a:ext cx="6722156" cy="1902059"/>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4424" y="6372724"/>
            <a:ext cx="1387410" cy="469658"/>
          </a:xfrm>
          <a:prstGeom prst="rect">
            <a:avLst/>
          </a:prstGeom>
        </p:spPr>
      </p:pic>
    </p:spTree>
    <p:extLst>
      <p:ext uri="{BB962C8B-B14F-4D97-AF65-F5344CB8AC3E}">
        <p14:creationId xmlns:p14="http://schemas.microsoft.com/office/powerpoint/2010/main" val="718960644"/>
      </p:ext>
    </p:extLst>
  </p:cSld>
  <p:clrMapOvr>
    <a:masterClrMapping/>
  </p:clrMapOvr>
  <p:transition>
    <p:fade/>
  </p:transition>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3_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8"/>
            <a:ext cx="6722156" cy="1902059"/>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2"/>
          </p:nvPr>
        </p:nvSpPr>
        <p:spPr/>
        <p:txBody>
          <a:bodyPr/>
          <a:lstStyle/>
          <a:p>
            <a:fld id="{D2467E7F-CF77-45C3-A44E-ED167671D9A0}" type="datetime1">
              <a:rPr lang="en-US" smtClean="0">
                <a:solidFill>
                  <a:srgbClr val="505050">
                    <a:tint val="75000"/>
                  </a:srgbClr>
                </a:solidFill>
              </a:rPr>
              <a:pPr/>
              <a:t>10/11/2014</a:t>
            </a:fld>
            <a:endParaRPr lang="en-US">
              <a:solidFill>
                <a:srgbClr val="505050">
                  <a:tint val="75000"/>
                </a:srgbClr>
              </a:solidFill>
            </a:endParaRPr>
          </a:p>
        </p:txBody>
      </p:sp>
      <p:sp>
        <p:nvSpPr>
          <p:cNvPr id="7" name="Footer Placeholder 6"/>
          <p:cNvSpPr>
            <a:spLocks noGrp="1"/>
          </p:cNvSpPr>
          <p:nvPr>
            <p:ph type="ftr" sz="quarter" idx="13"/>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8" name="Slide Number Placeholder 7"/>
          <p:cNvSpPr>
            <a:spLocks noGrp="1"/>
          </p:cNvSpPr>
          <p:nvPr>
            <p:ph type="sldNum" sz="quarter" idx="14"/>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sp>
        <p:nvSpPr>
          <p:cNvPr id="9" name="Rectangle 8"/>
          <p:cNvSpPr/>
          <p:nvPr userDrawn="1"/>
        </p:nvSpPr>
        <p:spPr>
          <a:xfrm>
            <a:off x="9876456" y="4488389"/>
            <a:ext cx="633016" cy="635189"/>
          </a:xfrm>
          <a:prstGeom prst="rect">
            <a:avLst/>
          </a:prstGeom>
          <a:solidFill>
            <a:srgbClr val="00BCF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1" name="Picture Placeholder 15"/>
          <p:cNvSpPr>
            <a:spLocks noGrp="1"/>
          </p:cNvSpPr>
          <p:nvPr>
            <p:ph type="pic" sz="quarter" idx="20"/>
          </p:nvPr>
        </p:nvSpPr>
        <p:spPr>
          <a:xfrm>
            <a:off x="9875837" y="4487862"/>
            <a:ext cx="633634" cy="635964"/>
          </a:xfrm>
          <a:prstGeom prst="rect">
            <a:avLst/>
          </a:prstGeom>
        </p:spPr>
        <p:txBody>
          <a:bodyPr wrap="none" lIns="0" tIns="0" rIns="0" bIns="0">
            <a:normAutofit/>
          </a:bodyPr>
          <a:lstStyle>
            <a:lvl1pPr marL="164592" indent="0">
              <a:spcBef>
                <a:spcPts val="0"/>
              </a:spcBef>
              <a:defRPr sz="800">
                <a:solidFill>
                  <a:schemeClr val="tx1">
                    <a:alpha val="0"/>
                  </a:schemeClr>
                </a:solidFill>
              </a:defRPr>
            </a:lvl1pPr>
          </a:lstStyle>
          <a:p>
            <a:r>
              <a:rPr lang="en-US" smtClean="0"/>
              <a:t>Click icon to add picture</a:t>
            </a:r>
            <a:endParaRPr lang="en-US" dirty="0"/>
          </a:p>
        </p:txBody>
      </p:sp>
      <p:sp>
        <p:nvSpPr>
          <p:cNvPr id="12" name="Picture Placeholder 15"/>
          <p:cNvSpPr>
            <a:spLocks noGrp="1"/>
          </p:cNvSpPr>
          <p:nvPr>
            <p:ph type="pic" sz="quarter" idx="24" hasCustomPrompt="1"/>
          </p:nvPr>
        </p:nvSpPr>
        <p:spPr>
          <a:xfrm>
            <a:off x="9875837" y="4487862"/>
            <a:ext cx="633634" cy="635964"/>
          </a:xfrm>
          <a:prstGeom prst="rect">
            <a:avLst/>
          </a:prstGeom>
        </p:spPr>
        <p:txBody>
          <a:bodyPr wrap="none" lIns="0" tIns="0" rIns="0" bIns="0" anchor="ctr" anchorCtr="0">
            <a:normAutofit/>
          </a:bodyPr>
          <a:lstStyle>
            <a:lvl1pPr marL="0" indent="0" algn="ctr">
              <a:spcBef>
                <a:spcPts val="0"/>
              </a:spcBef>
              <a:buNone/>
              <a:defRPr sz="800" baseline="0">
                <a:solidFill>
                  <a:srgbClr val="737373"/>
                </a:solidFill>
                <a:latin typeface="Segoe Pro Light"/>
              </a:defRPr>
            </a:lvl1pPr>
          </a:lstStyle>
          <a:p>
            <a:r>
              <a:rPr lang="en-US" dirty="0" smtClean="0"/>
              <a:t>Click</a:t>
            </a:r>
            <a:br>
              <a:rPr lang="en-US" dirty="0" smtClean="0"/>
            </a:br>
            <a:r>
              <a:rPr lang="en-US" dirty="0" smtClean="0"/>
              <a:t>here to</a:t>
            </a:r>
            <a:br>
              <a:rPr lang="en-US" dirty="0" smtClean="0"/>
            </a:br>
            <a:r>
              <a:rPr lang="en-US" dirty="0" smtClean="0"/>
              <a:t>add tile</a:t>
            </a:r>
            <a:endParaRPr lang="en-US" dirty="0"/>
          </a:p>
        </p:txBody>
      </p:sp>
      <p:sp>
        <p:nvSpPr>
          <p:cNvPr id="15" name="Text Placeholder 5"/>
          <p:cNvSpPr>
            <a:spLocks noGrp="1"/>
          </p:cNvSpPr>
          <p:nvPr>
            <p:ph type="body" sz="quarter" idx="25" hasCustomPrompt="1"/>
          </p:nvPr>
        </p:nvSpPr>
        <p:spPr>
          <a:xfrm>
            <a:off x="10601311" y="4682563"/>
            <a:ext cx="1447800" cy="286231"/>
          </a:xfrm>
          <a:prstGeom prst="rect">
            <a:avLst/>
          </a:prstGeom>
        </p:spPr>
        <p:txBody>
          <a:bodyPr lIns="0" tIns="0" rIns="0" bIns="0">
            <a:noAutofit/>
          </a:bodyPr>
          <a:lstStyle>
            <a:lvl1pPr marL="0" indent="0">
              <a:spcBef>
                <a:spcPts val="0"/>
              </a:spcBef>
              <a:buFontTx/>
              <a:buNone/>
              <a:defRPr sz="1100" baseline="0">
                <a:solidFill>
                  <a:srgbClr val="737373"/>
                </a:solidFill>
                <a:latin typeface="Segoe UI Bold"/>
              </a:defRPr>
            </a:lvl1pPr>
          </a:lstStyle>
          <a:p>
            <a:pPr lvl="0"/>
            <a:r>
              <a:rPr lang="en-US" dirty="0" smtClean="0"/>
              <a:t>Developer name</a:t>
            </a:r>
            <a:endParaRPr lang="en-US" dirty="0"/>
          </a:p>
        </p:txBody>
      </p:sp>
      <p:sp>
        <p:nvSpPr>
          <p:cNvPr id="16" name="Text Placeholder 5"/>
          <p:cNvSpPr>
            <a:spLocks noGrp="1"/>
          </p:cNvSpPr>
          <p:nvPr>
            <p:ph type="body" sz="quarter" idx="18" hasCustomPrompt="1"/>
          </p:nvPr>
        </p:nvSpPr>
        <p:spPr>
          <a:xfrm>
            <a:off x="10601311" y="4837347"/>
            <a:ext cx="1447800" cy="286231"/>
          </a:xfrm>
          <a:prstGeom prst="rect">
            <a:avLst/>
          </a:prstGeom>
        </p:spPr>
        <p:txBody>
          <a:bodyPr lIns="0" tIns="0" rIns="0" bIns="0">
            <a:noAutofit/>
          </a:bodyPr>
          <a:lstStyle>
            <a:lvl1pPr marL="0" indent="0">
              <a:spcBef>
                <a:spcPts val="0"/>
              </a:spcBef>
              <a:buFontTx/>
              <a:buNone/>
              <a:defRPr sz="1100" baseline="0">
                <a:solidFill>
                  <a:srgbClr val="737373"/>
                </a:solidFill>
                <a:latin typeface="Segoe UI"/>
              </a:defRPr>
            </a:lvl1pPr>
          </a:lstStyle>
          <a:p>
            <a:pPr lvl="0"/>
            <a:r>
              <a:rPr lang="en-US" dirty="0" smtClean="0"/>
              <a:t>App name</a:t>
            </a:r>
            <a:endParaRPr lang="en-US" dirty="0"/>
          </a:p>
        </p:txBody>
      </p:sp>
      <p:pic>
        <p:nvPicPr>
          <p:cNvPr id="17" name="Picture 16" descr="phon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51637" y="677862"/>
            <a:ext cx="3397272" cy="5435637"/>
          </a:xfrm>
          <a:prstGeom prst="rect">
            <a:avLst/>
          </a:prstGeom>
        </p:spPr>
      </p:pic>
      <p:sp>
        <p:nvSpPr>
          <p:cNvPr id="18" name="Picture Placeholder 2"/>
          <p:cNvSpPr>
            <a:spLocks noGrp="1"/>
          </p:cNvSpPr>
          <p:nvPr>
            <p:ph type="pic" sz="quarter" idx="23" hasCustomPrompt="1"/>
          </p:nvPr>
        </p:nvSpPr>
        <p:spPr>
          <a:xfrm>
            <a:off x="7449197" y="1738606"/>
            <a:ext cx="1939855" cy="3067238"/>
          </a:xfrm>
          <a:prstGeom prst="rect">
            <a:avLst/>
          </a:prstGeom>
        </p:spPr>
        <p:txBody>
          <a:bodyPr anchor="ctr" anchorCtr="0">
            <a:normAutofit/>
          </a:bodyPr>
          <a:lstStyle>
            <a:lvl1pPr marL="0" indent="0" algn="ctr">
              <a:spcBef>
                <a:spcPts val="0"/>
              </a:spcBef>
              <a:spcAft>
                <a:spcPts val="264"/>
              </a:spcAft>
              <a:buFontTx/>
              <a:buNone/>
              <a:defRPr sz="1200" b="1" i="0" baseline="0">
                <a:solidFill>
                  <a:schemeClr val="bg1"/>
                </a:solidFill>
                <a:latin typeface="Segoe Pro Light"/>
              </a:defRPr>
            </a:lvl1pPr>
          </a:lstStyle>
          <a:p>
            <a:r>
              <a:rPr lang="en-US" dirty="0" smtClean="0"/>
              <a:t>Click here</a:t>
            </a:r>
            <a:br>
              <a:rPr lang="en-US" dirty="0" smtClean="0"/>
            </a:br>
            <a:r>
              <a:rPr lang="en-US" dirty="0" smtClean="0"/>
              <a:t>to place</a:t>
            </a:r>
            <a:br>
              <a:rPr lang="en-US" dirty="0" smtClean="0"/>
            </a:br>
            <a:r>
              <a:rPr lang="en-US" dirty="0" smtClean="0"/>
              <a:t>screen shot</a:t>
            </a: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4424" y="6372724"/>
            <a:ext cx="1387410" cy="469658"/>
          </a:xfrm>
          <a:prstGeom prst="rect">
            <a:avLst/>
          </a:prstGeom>
        </p:spPr>
      </p:pic>
    </p:spTree>
    <p:extLst>
      <p:ext uri="{BB962C8B-B14F-4D97-AF65-F5344CB8AC3E}">
        <p14:creationId xmlns:p14="http://schemas.microsoft.com/office/powerpoint/2010/main" val="2428932528"/>
      </p:ext>
    </p:extLst>
  </p:cSld>
  <p:clrMapOvr>
    <a:masterClrMapping/>
  </p:clrMapOvr>
  <p:transition>
    <p:fade/>
  </p:transition>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App slide - ph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8"/>
            <a:ext cx="6722156" cy="1902059"/>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2"/>
          </p:nvPr>
        </p:nvSpPr>
        <p:spPr/>
        <p:txBody>
          <a:bodyPr/>
          <a:lstStyle/>
          <a:p>
            <a:fld id="{D2467E7F-CF77-45C3-A44E-ED167671D9A0}" type="datetime1">
              <a:rPr lang="en-US" smtClean="0">
                <a:solidFill>
                  <a:srgbClr val="505050">
                    <a:tint val="75000"/>
                  </a:srgbClr>
                </a:solidFill>
              </a:rPr>
              <a:pPr/>
              <a:t>10/11/2014</a:t>
            </a:fld>
            <a:endParaRPr lang="en-US">
              <a:solidFill>
                <a:srgbClr val="505050">
                  <a:tint val="75000"/>
                </a:srgbClr>
              </a:solidFill>
            </a:endParaRPr>
          </a:p>
        </p:txBody>
      </p:sp>
      <p:sp>
        <p:nvSpPr>
          <p:cNvPr id="7" name="Footer Placeholder 6"/>
          <p:cNvSpPr>
            <a:spLocks noGrp="1"/>
          </p:cNvSpPr>
          <p:nvPr>
            <p:ph type="ftr" sz="quarter" idx="13"/>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8" name="Slide Number Placeholder 7"/>
          <p:cNvSpPr>
            <a:spLocks noGrp="1"/>
          </p:cNvSpPr>
          <p:nvPr>
            <p:ph type="sldNum" sz="quarter" idx="14"/>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l="11773" t="6559" r="8403" b="5475"/>
          <a:stretch/>
        </p:blipFill>
        <p:spPr>
          <a:xfrm>
            <a:off x="9418637" y="1283129"/>
            <a:ext cx="2895600" cy="5105400"/>
          </a:xfrm>
          <a:prstGeom prst="rect">
            <a:avLst/>
          </a:prstGeom>
        </p:spPr>
      </p:pic>
      <p:sp>
        <p:nvSpPr>
          <p:cNvPr id="20" name="Picture Placeholder 9"/>
          <p:cNvSpPr>
            <a:spLocks noGrp="1"/>
          </p:cNvSpPr>
          <p:nvPr>
            <p:ph type="pic" sz="quarter" idx="24" hasCustomPrompt="1"/>
          </p:nvPr>
        </p:nvSpPr>
        <p:spPr>
          <a:xfrm>
            <a:off x="9723437" y="1820862"/>
            <a:ext cx="2216767" cy="3651999"/>
          </a:xfrm>
          <a:solidFill>
            <a:schemeClr val="bg2"/>
          </a:solidFill>
        </p:spPr>
        <p:txBody>
          <a:bodyPr anchor="ctr" anchorCtr="0">
            <a:normAutofit/>
          </a:bodyPr>
          <a:lstStyle>
            <a:lvl1pPr marL="0" indent="0" algn="ctr">
              <a:lnSpc>
                <a:spcPct val="100000"/>
              </a:lnSpc>
              <a:buNone/>
              <a:defRPr sz="1400" baseline="0"/>
            </a:lvl1pPr>
          </a:lstStyle>
          <a:p>
            <a:r>
              <a:rPr lang="en-US" dirty="0" smtClean="0"/>
              <a:t>Click to place </a:t>
            </a:r>
            <a:br>
              <a:rPr lang="en-US" dirty="0" smtClean="0"/>
            </a:br>
            <a:r>
              <a:rPr lang="en-US" dirty="0" smtClean="0"/>
              <a:t>screen shot</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4424" y="6372724"/>
            <a:ext cx="1387410" cy="469658"/>
          </a:xfrm>
          <a:prstGeom prst="rect">
            <a:avLst/>
          </a:prstGeom>
        </p:spPr>
      </p:pic>
    </p:spTree>
    <p:extLst>
      <p:ext uri="{BB962C8B-B14F-4D97-AF65-F5344CB8AC3E}">
        <p14:creationId xmlns:p14="http://schemas.microsoft.com/office/powerpoint/2010/main" val="2834451910"/>
      </p:ext>
    </p:extLst>
  </p:cSld>
  <p:clrMapOvr>
    <a:masterClrMapping/>
  </p:clrMapOvr>
  <p:transition>
    <p:fade/>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5E91A7C-4EFF-433E-AB94-3AE3BC2A7670}" type="datetime1">
              <a:rPr lang="en-US" smtClean="0">
                <a:solidFill>
                  <a:srgbClr val="505050">
                    <a:tint val="75000"/>
                  </a:srgbClr>
                </a:solidFill>
              </a:rPr>
              <a:pPr/>
              <a:t>10/11/2014</a:t>
            </a:fld>
            <a:endParaRPr lang="en-US">
              <a:solidFill>
                <a:srgbClr val="505050">
                  <a:tint val="75000"/>
                </a:srgbClr>
              </a:solidFill>
            </a:endParaRPr>
          </a:p>
        </p:txBody>
      </p:sp>
      <p:sp>
        <p:nvSpPr>
          <p:cNvPr id="4" name="Footer Placeholder 3"/>
          <p:cNvSpPr>
            <a:spLocks noGrp="1"/>
          </p:cNvSpPr>
          <p:nvPr>
            <p:ph type="ftr" sz="quarter" idx="11"/>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5" name="Slide Number Placeholder 4"/>
          <p:cNvSpPr>
            <a:spLocks noGrp="1"/>
          </p:cNvSpPr>
          <p:nvPr>
            <p:ph type="sldNum" sz="quarter" idx="12"/>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spTree>
    <p:extLst>
      <p:ext uri="{BB962C8B-B14F-4D97-AF65-F5344CB8AC3E}">
        <p14:creationId xmlns:p14="http://schemas.microsoft.com/office/powerpoint/2010/main" val="1324711933"/>
      </p:ext>
    </p:extLst>
  </p:cSld>
  <p:clrMapOvr>
    <a:masterClrMapping/>
  </p:clrMapOvr>
  <p:transition>
    <p:fade/>
  </p:transition>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2">
                    <a:lumMod val="40000"/>
                    <a:lumOff val="60000"/>
                  </a:schemeClr>
                </a:solidFill>
              </a:defRPr>
            </a:lvl1pPr>
          </a:lstStyle>
          <a:p>
            <a:fld id="{D25CC566-6E14-4F8A-BF5C-3220498B48A3}" type="datetime1">
              <a:rPr lang="en-US" smtClean="0">
                <a:solidFill>
                  <a:srgbClr val="00BCF2">
                    <a:lumMod val="40000"/>
                    <a:lumOff val="60000"/>
                  </a:srgbClr>
                </a:solidFill>
              </a:rPr>
              <a:pPr/>
              <a:t>10/11/2014</a:t>
            </a:fld>
            <a:endParaRPr lang="en-US">
              <a:solidFill>
                <a:srgbClr val="00BCF2">
                  <a:lumMod val="40000"/>
                  <a:lumOff val="60000"/>
                </a:srgbClr>
              </a:solidFill>
            </a:endParaRPr>
          </a:p>
        </p:txBody>
      </p:sp>
      <p:sp>
        <p:nvSpPr>
          <p:cNvPr id="3" name="Footer Placeholder 2"/>
          <p:cNvSpPr>
            <a:spLocks noGrp="1"/>
          </p:cNvSpPr>
          <p:nvPr>
            <p:ph type="ftr" sz="quarter" idx="11"/>
          </p:nvPr>
        </p:nvSpPr>
        <p:spPr/>
        <p:txBody>
          <a:bodyPr/>
          <a:lstStyle>
            <a:lvl1pPr>
              <a:defRPr>
                <a:solidFill>
                  <a:schemeClr val="bg2">
                    <a:lumMod val="40000"/>
                    <a:lumOff val="60000"/>
                  </a:schemeClr>
                </a:solidFill>
              </a:defRPr>
            </a:lvl1pPr>
          </a:lstStyle>
          <a:p>
            <a:r>
              <a:rPr lang="en-US" smtClean="0">
                <a:solidFill>
                  <a:srgbClr val="00BCF2">
                    <a:lumMod val="40000"/>
                    <a:lumOff val="60000"/>
                  </a:srgbClr>
                </a:solidFill>
              </a:rPr>
              <a:t>Microsoft Confidential</a:t>
            </a:r>
            <a:endParaRPr lang="en-US" dirty="0" smtClean="0">
              <a:solidFill>
                <a:srgbClr val="00BCF2">
                  <a:lumMod val="40000"/>
                  <a:lumOff val="60000"/>
                </a:srgbClr>
              </a:solidFill>
            </a:endParaRPr>
          </a:p>
        </p:txBody>
      </p:sp>
      <p:sp>
        <p:nvSpPr>
          <p:cNvPr id="4" name="Slide Number Placeholder 3"/>
          <p:cNvSpPr>
            <a:spLocks noGrp="1"/>
          </p:cNvSpPr>
          <p:nvPr>
            <p:ph type="sldNum" sz="quarter" idx="12"/>
          </p:nvPr>
        </p:nvSpPr>
        <p:spPr/>
        <p:txBody>
          <a:bodyPr/>
          <a:lstStyle>
            <a:lvl1pPr>
              <a:defRPr>
                <a:solidFill>
                  <a:schemeClr val="bg2">
                    <a:lumMod val="40000"/>
                    <a:lumOff val="60000"/>
                  </a:schemeClr>
                </a:solidFill>
              </a:defRPr>
            </a:lvl1pPr>
          </a:lstStyle>
          <a:p>
            <a:fld id="{2775DF8E-1151-4C45-8C93-3AB060627CA9}" type="slidenum">
              <a:rPr lang="en-US" smtClean="0">
                <a:solidFill>
                  <a:srgbClr val="00BCF2">
                    <a:lumMod val="40000"/>
                    <a:lumOff val="60000"/>
                  </a:srgbClr>
                </a:solidFill>
              </a:rPr>
              <a:pPr/>
              <a:t>‹#›</a:t>
            </a:fld>
            <a:endParaRPr lang="en-US">
              <a:solidFill>
                <a:srgbClr val="00BCF2">
                  <a:lumMod val="40000"/>
                  <a:lumOff val="60000"/>
                </a:srgbClr>
              </a:solidFill>
            </a:endParaRPr>
          </a:p>
        </p:txBody>
      </p:sp>
    </p:spTree>
    <p:extLst>
      <p:ext uri="{BB962C8B-B14F-4D97-AF65-F5344CB8AC3E}">
        <p14:creationId xmlns:p14="http://schemas.microsoft.com/office/powerpoint/2010/main" val="38616868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1"/>
          </p:nvPr>
        </p:nvSpPr>
        <p:spPr/>
        <p:txBody>
          <a:bodyPr/>
          <a:lstStyle/>
          <a:p>
            <a:fld id="{43C0CA2A-A3B8-470C-B399-BD7C3BF658A5}" type="datetime1">
              <a:rPr lang="en-US" smtClean="0"/>
              <a:t>10/11/2014</a:t>
            </a:fld>
            <a:endParaRPr lang="en-US"/>
          </a:p>
        </p:txBody>
      </p:sp>
      <p:sp>
        <p:nvSpPr>
          <p:cNvPr id="3" name="Footer Placeholder 2"/>
          <p:cNvSpPr>
            <a:spLocks noGrp="1"/>
          </p:cNvSpPr>
          <p:nvPr>
            <p:ph type="ftr" sz="quarter" idx="12"/>
          </p:nvPr>
        </p:nvSpPr>
        <p:spPr/>
        <p:txBody>
          <a:bodyPr/>
          <a:lstStyle/>
          <a:p>
            <a:r>
              <a:rPr lang="en-US" smtClean="0"/>
              <a:t>Microsoft Confidential</a:t>
            </a:r>
            <a:endParaRPr lang="en-US" dirty="0" smtClean="0"/>
          </a:p>
        </p:txBody>
      </p:sp>
      <p:sp>
        <p:nvSpPr>
          <p:cNvPr id="7" name="Slide Number Placeholder 6"/>
          <p:cNvSpPr>
            <a:spLocks noGrp="1"/>
          </p:cNvSpPr>
          <p:nvPr>
            <p:ph type="sldNum" sz="quarter" idx="13"/>
          </p:nvPr>
        </p:nvSpPr>
        <p:spPr/>
        <p:txBody>
          <a:bodyPr/>
          <a:lstStyle/>
          <a:p>
            <a:fld id="{2775DF8E-1151-4C45-8C93-3AB060627CA9}"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424" y="6372724"/>
            <a:ext cx="1387410" cy="469658"/>
          </a:xfrm>
          <a:prstGeom prst="rect">
            <a:avLst/>
          </a:prstGeom>
        </p:spPr>
      </p:pic>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accent2">
                    <a:lumMod val="40000"/>
                    <a:lumOff val="60000"/>
                  </a:schemeClr>
                </a:solidFill>
              </a:defRPr>
            </a:lvl1pPr>
          </a:lstStyle>
          <a:p>
            <a:fld id="{E5FDCD9F-8EFD-42A8-BAD9-E43A885E7FD7}" type="datetime1">
              <a:rPr lang="en-US" smtClean="0">
                <a:solidFill>
                  <a:srgbClr val="FF8C00">
                    <a:lumMod val="40000"/>
                    <a:lumOff val="60000"/>
                  </a:srgbClr>
                </a:solidFill>
              </a:rPr>
              <a:pPr/>
              <a:t>10/11/2014</a:t>
            </a:fld>
            <a:endParaRPr lang="en-US">
              <a:solidFill>
                <a:srgbClr val="FF8C00">
                  <a:lumMod val="40000"/>
                  <a:lumOff val="60000"/>
                </a:srgbClr>
              </a:solidFill>
            </a:endParaRPr>
          </a:p>
        </p:txBody>
      </p:sp>
      <p:sp>
        <p:nvSpPr>
          <p:cNvPr id="3" name="Footer Placeholder 2"/>
          <p:cNvSpPr>
            <a:spLocks noGrp="1"/>
          </p:cNvSpPr>
          <p:nvPr>
            <p:ph type="ftr" sz="quarter" idx="11"/>
          </p:nvPr>
        </p:nvSpPr>
        <p:spPr/>
        <p:txBody>
          <a:bodyPr/>
          <a:lstStyle>
            <a:lvl1pPr>
              <a:defRPr>
                <a:solidFill>
                  <a:schemeClr val="accent2">
                    <a:lumMod val="40000"/>
                    <a:lumOff val="60000"/>
                  </a:schemeClr>
                </a:solidFill>
              </a:defRPr>
            </a:lvl1pPr>
          </a:lstStyle>
          <a:p>
            <a:r>
              <a:rPr lang="en-US" smtClean="0">
                <a:solidFill>
                  <a:srgbClr val="FF8C00">
                    <a:lumMod val="40000"/>
                    <a:lumOff val="60000"/>
                  </a:srgbClr>
                </a:solidFill>
              </a:rPr>
              <a:t>Microsoft Confidential</a:t>
            </a:r>
            <a:endParaRPr lang="en-US" dirty="0" smtClean="0">
              <a:solidFill>
                <a:srgbClr val="FF8C00">
                  <a:lumMod val="40000"/>
                  <a:lumOff val="60000"/>
                </a:srgbClr>
              </a:solidFill>
            </a:endParaRPr>
          </a:p>
        </p:txBody>
      </p:sp>
      <p:sp>
        <p:nvSpPr>
          <p:cNvPr id="4" name="Slide Number Placeholder 3"/>
          <p:cNvSpPr>
            <a:spLocks noGrp="1"/>
          </p:cNvSpPr>
          <p:nvPr>
            <p:ph type="sldNum" sz="quarter" idx="12"/>
          </p:nvPr>
        </p:nvSpPr>
        <p:spPr/>
        <p:txBody>
          <a:bodyPr/>
          <a:lstStyle>
            <a:lvl1pPr>
              <a:defRPr>
                <a:solidFill>
                  <a:schemeClr val="accent2">
                    <a:lumMod val="40000"/>
                    <a:lumOff val="60000"/>
                  </a:schemeClr>
                </a:solidFill>
              </a:defRPr>
            </a:lvl1pPr>
          </a:lstStyle>
          <a:p>
            <a:fld id="{2775DF8E-1151-4C45-8C93-3AB060627CA9}" type="slidenum">
              <a:rPr lang="en-US" smtClean="0">
                <a:solidFill>
                  <a:srgbClr val="FF8C00">
                    <a:lumMod val="40000"/>
                    <a:lumOff val="60000"/>
                  </a:srgbClr>
                </a:solidFill>
              </a:rPr>
              <a:pPr/>
              <a:t>‹#›</a:t>
            </a:fld>
            <a:endParaRPr lang="en-US">
              <a:solidFill>
                <a:srgbClr val="FF8C00">
                  <a:lumMod val="40000"/>
                  <a:lumOff val="60000"/>
                </a:srgbClr>
              </a:solidFill>
            </a:endParaRPr>
          </a:p>
        </p:txBody>
      </p:sp>
    </p:spTree>
    <p:extLst>
      <p:ext uri="{BB962C8B-B14F-4D97-AF65-F5344CB8AC3E}">
        <p14:creationId xmlns:p14="http://schemas.microsoft.com/office/powerpoint/2010/main" val="65169538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accent3">
                    <a:lumMod val="40000"/>
                    <a:lumOff val="60000"/>
                  </a:schemeClr>
                </a:solidFill>
              </a:defRPr>
            </a:lvl1pPr>
          </a:lstStyle>
          <a:p>
            <a:fld id="{6AD12051-B456-4405-8380-C3FD2EE5DFA6}" type="datetime1">
              <a:rPr lang="en-US" smtClean="0">
                <a:solidFill>
                  <a:srgbClr val="68217A">
                    <a:lumMod val="40000"/>
                    <a:lumOff val="60000"/>
                  </a:srgbClr>
                </a:solidFill>
              </a:rPr>
              <a:pPr/>
              <a:t>10/11/2014</a:t>
            </a:fld>
            <a:endParaRPr lang="en-US">
              <a:solidFill>
                <a:srgbClr val="68217A">
                  <a:lumMod val="40000"/>
                  <a:lumOff val="60000"/>
                </a:srgbClr>
              </a:solidFill>
            </a:endParaRPr>
          </a:p>
        </p:txBody>
      </p:sp>
      <p:sp>
        <p:nvSpPr>
          <p:cNvPr id="3" name="Footer Placeholder 2"/>
          <p:cNvSpPr>
            <a:spLocks noGrp="1"/>
          </p:cNvSpPr>
          <p:nvPr>
            <p:ph type="ftr" sz="quarter" idx="11"/>
          </p:nvPr>
        </p:nvSpPr>
        <p:spPr/>
        <p:txBody>
          <a:bodyPr/>
          <a:lstStyle>
            <a:lvl1pPr>
              <a:defRPr>
                <a:solidFill>
                  <a:schemeClr val="accent3">
                    <a:lumMod val="40000"/>
                    <a:lumOff val="60000"/>
                  </a:schemeClr>
                </a:solidFill>
              </a:defRPr>
            </a:lvl1pPr>
          </a:lstStyle>
          <a:p>
            <a:r>
              <a:rPr lang="en-US" smtClean="0">
                <a:solidFill>
                  <a:srgbClr val="68217A">
                    <a:lumMod val="40000"/>
                    <a:lumOff val="60000"/>
                  </a:srgbClr>
                </a:solidFill>
              </a:rPr>
              <a:t>Microsoft Confidential</a:t>
            </a:r>
            <a:endParaRPr lang="en-US" dirty="0" smtClean="0">
              <a:solidFill>
                <a:srgbClr val="68217A">
                  <a:lumMod val="40000"/>
                  <a:lumOff val="60000"/>
                </a:srgbClr>
              </a:solidFill>
            </a:endParaRPr>
          </a:p>
        </p:txBody>
      </p:sp>
      <p:sp>
        <p:nvSpPr>
          <p:cNvPr id="4" name="Slide Number Placeholder 3"/>
          <p:cNvSpPr>
            <a:spLocks noGrp="1"/>
          </p:cNvSpPr>
          <p:nvPr>
            <p:ph type="sldNum" sz="quarter" idx="12"/>
          </p:nvPr>
        </p:nvSpPr>
        <p:spPr/>
        <p:txBody>
          <a:bodyPr/>
          <a:lstStyle>
            <a:lvl1pPr>
              <a:defRPr>
                <a:solidFill>
                  <a:schemeClr val="accent3">
                    <a:lumMod val="40000"/>
                    <a:lumOff val="60000"/>
                  </a:schemeClr>
                </a:solidFill>
              </a:defRPr>
            </a:lvl1pPr>
          </a:lstStyle>
          <a:p>
            <a:fld id="{2775DF8E-1151-4C45-8C93-3AB060627CA9}" type="slidenum">
              <a:rPr lang="en-US" smtClean="0">
                <a:solidFill>
                  <a:srgbClr val="68217A">
                    <a:lumMod val="40000"/>
                    <a:lumOff val="60000"/>
                  </a:srgbClr>
                </a:solidFill>
              </a:rPr>
              <a:pPr/>
              <a:t>‹#›</a:t>
            </a:fld>
            <a:endParaRPr lang="en-US">
              <a:solidFill>
                <a:srgbClr val="68217A">
                  <a:lumMod val="40000"/>
                  <a:lumOff val="60000"/>
                </a:srgbClr>
              </a:solidFill>
            </a:endParaRPr>
          </a:p>
        </p:txBody>
      </p:sp>
    </p:spTree>
    <p:extLst>
      <p:ext uri="{BB962C8B-B14F-4D97-AF65-F5344CB8AC3E}">
        <p14:creationId xmlns:p14="http://schemas.microsoft.com/office/powerpoint/2010/main" val="59673038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5" name="Date Placeholder 3"/>
          <p:cNvSpPr>
            <a:spLocks noGrp="1"/>
          </p:cNvSpPr>
          <p:nvPr>
            <p:ph type="dt" sz="half" idx="12"/>
          </p:nvPr>
        </p:nvSpPr>
        <p:spPr>
          <a:xfrm>
            <a:off x="2560637" y="6483349"/>
            <a:ext cx="2797175" cy="371475"/>
          </a:xfrm>
        </p:spPr>
        <p:txBody>
          <a:bodyPr/>
          <a:lstStyle>
            <a:lvl1pPr>
              <a:defRPr>
                <a:solidFill>
                  <a:schemeClr val="bg1"/>
                </a:solidFill>
              </a:defRPr>
            </a:lvl1pPr>
          </a:lstStyle>
          <a:p>
            <a:fld id="{2E6C8223-FB88-46A3-B41D-44B2610DF9D3}" type="datetime1">
              <a:rPr lang="en-US" smtClean="0">
                <a:solidFill>
                  <a:srgbClr val="505050"/>
                </a:solidFill>
              </a:rPr>
              <a:pPr/>
              <a:t>10/11/2014</a:t>
            </a:fld>
            <a:endParaRPr lang="en-US">
              <a:solidFill>
                <a:srgbClr val="505050"/>
              </a:solidFill>
            </a:endParaRPr>
          </a:p>
        </p:txBody>
      </p:sp>
      <p:sp>
        <p:nvSpPr>
          <p:cNvPr id="7" name="Footer Placeholder 6"/>
          <p:cNvSpPr>
            <a:spLocks noGrp="1"/>
          </p:cNvSpPr>
          <p:nvPr>
            <p:ph type="ftr" sz="quarter" idx="13"/>
          </p:nvPr>
        </p:nvSpPr>
        <p:spPr>
          <a:xfrm>
            <a:off x="755650" y="6483350"/>
            <a:ext cx="1804987" cy="371475"/>
          </a:xfrm>
        </p:spPr>
        <p:txBody>
          <a:bodyPr/>
          <a:lstStyle>
            <a:lvl1pPr>
              <a:defRPr>
                <a:solidFill>
                  <a:schemeClr val="bg1"/>
                </a:solidFill>
              </a:defRPr>
            </a:lvl1pPr>
          </a:lstStyle>
          <a:p>
            <a:r>
              <a:rPr lang="en-US" smtClean="0">
                <a:solidFill>
                  <a:srgbClr val="505050"/>
                </a:solidFill>
              </a:rPr>
              <a:t>Microsoft Confidential</a:t>
            </a:r>
            <a:endParaRPr lang="en-US" dirty="0" smtClean="0">
              <a:solidFill>
                <a:srgbClr val="505050"/>
              </a:solidFill>
            </a:endParaRPr>
          </a:p>
        </p:txBody>
      </p:sp>
      <p:sp>
        <p:nvSpPr>
          <p:cNvPr id="8" name="Slide Number Placeholder 7"/>
          <p:cNvSpPr>
            <a:spLocks noGrp="1"/>
          </p:cNvSpPr>
          <p:nvPr>
            <p:ph type="sldNum" sz="quarter" idx="14"/>
          </p:nvPr>
        </p:nvSpPr>
        <p:spPr>
          <a:xfrm>
            <a:off x="269874" y="6483350"/>
            <a:ext cx="485776" cy="371475"/>
          </a:xfrm>
        </p:spPr>
        <p:txBody>
          <a:bodyPr/>
          <a:lstStyle>
            <a:lvl1pPr>
              <a:defRPr>
                <a:solidFill>
                  <a:schemeClr val="bg1"/>
                </a:solidFill>
              </a:defRPr>
            </a:lvl1pPr>
          </a:lstStyle>
          <a:p>
            <a:fld id="{2775DF8E-1151-4C45-8C93-3AB060627C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427437681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7" name="Text Placeholder 13"/>
          <p:cNvSpPr>
            <a:spLocks noGrp="1"/>
          </p:cNvSpPr>
          <p:nvPr>
            <p:ph type="body" sz="quarter" idx="17" hasCustomPrompt="1"/>
          </p:nvPr>
        </p:nvSpPr>
        <p:spPr>
          <a:xfrm>
            <a:off x="621824" y="1100992"/>
            <a:ext cx="11192828" cy="410690"/>
          </a:xfrm>
        </p:spPr>
        <p:txBody>
          <a:bodyPr/>
          <a:lstStyle>
            <a:lvl1pPr marL="0" indent="0">
              <a:buNone/>
              <a:defRPr sz="1632">
                <a:solidFill>
                  <a:schemeClr val="tx1"/>
                </a:solidFill>
              </a:defRPr>
            </a:lvl1pPr>
            <a:lvl2pPr marL="237467" indent="0">
              <a:buNone/>
              <a:defRPr sz="1632">
                <a:solidFill>
                  <a:schemeClr val="tx1"/>
                </a:solidFill>
              </a:defRPr>
            </a:lvl2pPr>
            <a:lvl3pPr marL="466299" indent="0">
              <a:buNone/>
              <a:defRPr sz="1632">
                <a:solidFill>
                  <a:schemeClr val="tx1"/>
                </a:solidFill>
              </a:defRPr>
            </a:lvl3pPr>
            <a:lvl4pPr marL="703765" indent="0">
              <a:buNone/>
              <a:defRPr sz="1632">
                <a:solidFill>
                  <a:schemeClr val="tx1"/>
                </a:solidFill>
              </a:defRPr>
            </a:lvl4pPr>
            <a:lvl5pPr marL="932596" indent="0">
              <a:buNone/>
              <a:defRPr sz="1632">
                <a:solidFill>
                  <a:schemeClr val="tx1"/>
                </a:solidFill>
              </a:defRPr>
            </a:lvl5pPr>
          </a:lstStyle>
          <a:p>
            <a:pPr lvl="0"/>
            <a:r>
              <a:rPr lang="en-US" dirty="0" smtClean="0"/>
              <a:t>Click to edit text</a:t>
            </a:r>
            <a:endParaRPr lang="en-US" dirty="0"/>
          </a:p>
        </p:txBody>
      </p:sp>
      <p:sp>
        <p:nvSpPr>
          <p:cNvPr id="8" name="Date Placeholder 7"/>
          <p:cNvSpPr>
            <a:spLocks noGrp="1"/>
          </p:cNvSpPr>
          <p:nvPr>
            <p:ph type="dt" sz="half" idx="18"/>
          </p:nvPr>
        </p:nvSpPr>
        <p:spPr/>
        <p:txBody>
          <a:bodyPr/>
          <a:lstStyle/>
          <a:p>
            <a:fld id="{5C4A0D7F-3A04-401B-B93A-D2B4A04D7D6E}" type="datetime1">
              <a:rPr lang="en-US" smtClean="0">
                <a:solidFill>
                  <a:srgbClr val="979796">
                    <a:lumMod val="40000"/>
                    <a:lumOff val="60000"/>
                  </a:srgbClr>
                </a:solidFill>
              </a:rPr>
              <a:pPr/>
              <a:t>10/11/2014</a:t>
            </a:fld>
            <a:endParaRPr lang="en-US" dirty="0">
              <a:solidFill>
                <a:srgbClr val="979796">
                  <a:lumMod val="40000"/>
                  <a:lumOff val="60000"/>
                </a:srgbClr>
              </a:solidFill>
            </a:endParaRPr>
          </a:p>
        </p:txBody>
      </p:sp>
      <p:sp>
        <p:nvSpPr>
          <p:cNvPr id="9" name="Footer Placeholder 8"/>
          <p:cNvSpPr>
            <a:spLocks noGrp="1"/>
          </p:cNvSpPr>
          <p:nvPr>
            <p:ph type="ftr" sz="quarter" idx="19"/>
          </p:nvPr>
        </p:nvSpPr>
        <p:spPr/>
        <p:txBody>
          <a:bodyPr/>
          <a:lstStyle/>
          <a:p>
            <a:r>
              <a:rPr lang="en-US" dirty="0"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10" name="Slide Number Placeholder 9"/>
          <p:cNvSpPr>
            <a:spLocks noGrp="1"/>
          </p:cNvSpPr>
          <p:nvPr>
            <p:ph type="sldNum" sz="quarter" idx="20"/>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11" name="Title 10"/>
          <p:cNvSpPr>
            <a:spLocks noGrp="1"/>
          </p:cNvSpPr>
          <p:nvPr>
            <p:ph type="title" hasCustomPrompt="1"/>
          </p:nvPr>
        </p:nvSpPr>
        <p:spPr>
          <a:xfrm>
            <a:off x="621824" y="546610"/>
            <a:ext cx="11192828" cy="527359"/>
          </a:xfrm>
        </p:spPr>
        <p:txBody>
          <a:bodyPr/>
          <a:lstStyle/>
          <a:p>
            <a:r>
              <a:rPr lang="en-US" dirty="0" smtClean="0"/>
              <a:t>Click to edit title</a:t>
            </a:r>
            <a:endParaRPr lang="en-US" dirty="0"/>
          </a:p>
        </p:txBody>
      </p:sp>
    </p:spTree>
    <p:extLst>
      <p:ext uri="{BB962C8B-B14F-4D97-AF65-F5344CB8AC3E}">
        <p14:creationId xmlns:p14="http://schemas.microsoft.com/office/powerpoint/2010/main" val="212362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7" name="Text Placeholder 13"/>
          <p:cNvSpPr>
            <a:spLocks noGrp="1"/>
          </p:cNvSpPr>
          <p:nvPr>
            <p:ph type="body" sz="quarter" idx="17" hasCustomPrompt="1"/>
          </p:nvPr>
        </p:nvSpPr>
        <p:spPr>
          <a:xfrm>
            <a:off x="621824" y="1100992"/>
            <a:ext cx="11192828" cy="410690"/>
          </a:xfrm>
        </p:spPr>
        <p:txBody>
          <a:bodyPr/>
          <a:lstStyle>
            <a:lvl1pPr marL="0" indent="0">
              <a:buNone/>
              <a:defRPr sz="1632">
                <a:solidFill>
                  <a:schemeClr val="tx1"/>
                </a:solidFill>
              </a:defRPr>
            </a:lvl1pPr>
            <a:lvl2pPr marL="237467" indent="0">
              <a:buNone/>
              <a:defRPr sz="1632">
                <a:solidFill>
                  <a:schemeClr val="tx1"/>
                </a:solidFill>
              </a:defRPr>
            </a:lvl2pPr>
            <a:lvl3pPr marL="466299" indent="0">
              <a:buNone/>
              <a:defRPr sz="1632">
                <a:solidFill>
                  <a:schemeClr val="tx1"/>
                </a:solidFill>
              </a:defRPr>
            </a:lvl3pPr>
            <a:lvl4pPr marL="703765" indent="0">
              <a:buNone/>
              <a:defRPr sz="1632">
                <a:solidFill>
                  <a:schemeClr val="tx1"/>
                </a:solidFill>
              </a:defRPr>
            </a:lvl4pPr>
            <a:lvl5pPr marL="932596" indent="0">
              <a:buNone/>
              <a:defRPr sz="1632">
                <a:solidFill>
                  <a:schemeClr val="tx1"/>
                </a:solidFill>
              </a:defRPr>
            </a:lvl5pPr>
          </a:lstStyle>
          <a:p>
            <a:pPr lvl="0"/>
            <a:r>
              <a:rPr lang="en-US" dirty="0" smtClean="0"/>
              <a:t>Click to edit text</a:t>
            </a:r>
            <a:endParaRPr lang="en-US" dirty="0"/>
          </a:p>
        </p:txBody>
      </p:sp>
      <p:sp>
        <p:nvSpPr>
          <p:cNvPr id="8" name="Date Placeholder 7"/>
          <p:cNvSpPr>
            <a:spLocks noGrp="1"/>
          </p:cNvSpPr>
          <p:nvPr>
            <p:ph type="dt" sz="half" idx="18"/>
          </p:nvPr>
        </p:nvSpPr>
        <p:spPr/>
        <p:txBody>
          <a:bodyPr/>
          <a:lstStyle/>
          <a:p>
            <a:fld id="{5C4A0D7F-3A04-401B-B93A-D2B4A04D7D6E}" type="datetime1">
              <a:rPr lang="en-US" smtClean="0">
                <a:solidFill>
                  <a:srgbClr val="979796">
                    <a:lumMod val="40000"/>
                    <a:lumOff val="60000"/>
                  </a:srgbClr>
                </a:solidFill>
              </a:rPr>
              <a:pPr/>
              <a:t>10/11/2014</a:t>
            </a:fld>
            <a:endParaRPr lang="en-US" dirty="0">
              <a:solidFill>
                <a:srgbClr val="979796">
                  <a:lumMod val="40000"/>
                  <a:lumOff val="60000"/>
                </a:srgbClr>
              </a:solidFill>
            </a:endParaRPr>
          </a:p>
        </p:txBody>
      </p:sp>
      <p:sp>
        <p:nvSpPr>
          <p:cNvPr id="9" name="Footer Placeholder 8"/>
          <p:cNvSpPr>
            <a:spLocks noGrp="1"/>
          </p:cNvSpPr>
          <p:nvPr>
            <p:ph type="ftr" sz="quarter" idx="19"/>
          </p:nvPr>
        </p:nvSpPr>
        <p:spPr/>
        <p:txBody>
          <a:bodyPr/>
          <a:lstStyle/>
          <a:p>
            <a:r>
              <a:rPr lang="en-US" dirty="0"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10" name="Slide Number Placeholder 9"/>
          <p:cNvSpPr>
            <a:spLocks noGrp="1"/>
          </p:cNvSpPr>
          <p:nvPr>
            <p:ph type="sldNum" sz="quarter" idx="20"/>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11" name="Title 10"/>
          <p:cNvSpPr>
            <a:spLocks noGrp="1"/>
          </p:cNvSpPr>
          <p:nvPr>
            <p:ph type="title" hasCustomPrompt="1"/>
          </p:nvPr>
        </p:nvSpPr>
        <p:spPr>
          <a:xfrm>
            <a:off x="621824" y="546610"/>
            <a:ext cx="11192828" cy="527359"/>
          </a:xfrm>
        </p:spPr>
        <p:txBody>
          <a:bodyPr/>
          <a:lstStyle/>
          <a:p>
            <a:r>
              <a:rPr lang="en-US" dirty="0" smtClean="0"/>
              <a:t>Click to edit title</a:t>
            </a:r>
            <a:endParaRPr lang="en-US" dirty="0"/>
          </a:p>
        </p:txBody>
      </p:sp>
    </p:spTree>
    <p:extLst>
      <p:ext uri="{BB962C8B-B14F-4D97-AF65-F5344CB8AC3E}">
        <p14:creationId xmlns:p14="http://schemas.microsoft.com/office/powerpoint/2010/main" val="351203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7" name="Text Placeholder 13"/>
          <p:cNvSpPr>
            <a:spLocks noGrp="1"/>
          </p:cNvSpPr>
          <p:nvPr>
            <p:ph type="body" sz="quarter" idx="17" hasCustomPrompt="1"/>
          </p:nvPr>
        </p:nvSpPr>
        <p:spPr>
          <a:xfrm>
            <a:off x="621824" y="1100992"/>
            <a:ext cx="11192828" cy="410690"/>
          </a:xfrm>
        </p:spPr>
        <p:txBody>
          <a:bodyPr/>
          <a:lstStyle>
            <a:lvl1pPr marL="0" indent="0">
              <a:buNone/>
              <a:defRPr sz="1632">
                <a:solidFill>
                  <a:schemeClr val="tx1"/>
                </a:solidFill>
              </a:defRPr>
            </a:lvl1pPr>
            <a:lvl2pPr marL="237467" indent="0">
              <a:buNone/>
              <a:defRPr sz="1632">
                <a:solidFill>
                  <a:schemeClr val="tx1"/>
                </a:solidFill>
              </a:defRPr>
            </a:lvl2pPr>
            <a:lvl3pPr marL="466299" indent="0">
              <a:buNone/>
              <a:defRPr sz="1632">
                <a:solidFill>
                  <a:schemeClr val="tx1"/>
                </a:solidFill>
              </a:defRPr>
            </a:lvl3pPr>
            <a:lvl4pPr marL="703765" indent="0">
              <a:buNone/>
              <a:defRPr sz="1632">
                <a:solidFill>
                  <a:schemeClr val="tx1"/>
                </a:solidFill>
              </a:defRPr>
            </a:lvl4pPr>
            <a:lvl5pPr marL="932596" indent="0">
              <a:buNone/>
              <a:defRPr sz="1632">
                <a:solidFill>
                  <a:schemeClr val="tx1"/>
                </a:solidFill>
              </a:defRPr>
            </a:lvl5pPr>
          </a:lstStyle>
          <a:p>
            <a:pPr lvl="0"/>
            <a:r>
              <a:rPr lang="en-US" dirty="0" smtClean="0"/>
              <a:t>Click to edit text</a:t>
            </a:r>
            <a:endParaRPr lang="en-US" dirty="0"/>
          </a:p>
        </p:txBody>
      </p:sp>
      <p:sp>
        <p:nvSpPr>
          <p:cNvPr id="8" name="Date Placeholder 7"/>
          <p:cNvSpPr>
            <a:spLocks noGrp="1"/>
          </p:cNvSpPr>
          <p:nvPr>
            <p:ph type="dt" sz="half" idx="18"/>
          </p:nvPr>
        </p:nvSpPr>
        <p:spPr/>
        <p:txBody>
          <a:bodyPr/>
          <a:lstStyle/>
          <a:p>
            <a:fld id="{5C4A0D7F-3A04-401B-B93A-D2B4A04D7D6E}" type="datetime1">
              <a:rPr lang="en-US" smtClean="0">
                <a:solidFill>
                  <a:srgbClr val="979796">
                    <a:lumMod val="40000"/>
                    <a:lumOff val="60000"/>
                  </a:srgbClr>
                </a:solidFill>
              </a:rPr>
              <a:pPr/>
              <a:t>10/11/2014</a:t>
            </a:fld>
            <a:endParaRPr lang="en-US" dirty="0">
              <a:solidFill>
                <a:srgbClr val="979796">
                  <a:lumMod val="40000"/>
                  <a:lumOff val="60000"/>
                </a:srgbClr>
              </a:solidFill>
            </a:endParaRPr>
          </a:p>
        </p:txBody>
      </p:sp>
      <p:sp>
        <p:nvSpPr>
          <p:cNvPr id="9" name="Footer Placeholder 8"/>
          <p:cNvSpPr>
            <a:spLocks noGrp="1"/>
          </p:cNvSpPr>
          <p:nvPr>
            <p:ph type="ftr" sz="quarter" idx="19"/>
          </p:nvPr>
        </p:nvSpPr>
        <p:spPr/>
        <p:txBody>
          <a:bodyPr/>
          <a:lstStyle/>
          <a:p>
            <a:r>
              <a:rPr lang="en-US" dirty="0"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10" name="Slide Number Placeholder 9"/>
          <p:cNvSpPr>
            <a:spLocks noGrp="1"/>
          </p:cNvSpPr>
          <p:nvPr>
            <p:ph type="sldNum" sz="quarter" idx="20"/>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11" name="Title 10"/>
          <p:cNvSpPr>
            <a:spLocks noGrp="1"/>
          </p:cNvSpPr>
          <p:nvPr>
            <p:ph type="title" hasCustomPrompt="1"/>
          </p:nvPr>
        </p:nvSpPr>
        <p:spPr>
          <a:xfrm>
            <a:off x="621824" y="546610"/>
            <a:ext cx="11192828" cy="527359"/>
          </a:xfrm>
        </p:spPr>
        <p:txBody>
          <a:bodyPr/>
          <a:lstStyle/>
          <a:p>
            <a:r>
              <a:rPr lang="en-US" dirty="0" smtClean="0"/>
              <a:t>Click to edit title</a:t>
            </a:r>
            <a:endParaRPr lang="en-US" dirty="0"/>
          </a:p>
        </p:txBody>
      </p:sp>
    </p:spTree>
    <p:extLst>
      <p:ext uri="{BB962C8B-B14F-4D97-AF65-F5344CB8AC3E}">
        <p14:creationId xmlns:p14="http://schemas.microsoft.com/office/powerpoint/2010/main" val="314677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7" name="Text Placeholder 13"/>
          <p:cNvSpPr>
            <a:spLocks noGrp="1"/>
          </p:cNvSpPr>
          <p:nvPr>
            <p:ph type="body" sz="quarter" idx="17" hasCustomPrompt="1"/>
          </p:nvPr>
        </p:nvSpPr>
        <p:spPr>
          <a:xfrm>
            <a:off x="621824" y="1100992"/>
            <a:ext cx="11192828" cy="410690"/>
          </a:xfrm>
        </p:spPr>
        <p:txBody>
          <a:bodyPr/>
          <a:lstStyle>
            <a:lvl1pPr marL="0" indent="0">
              <a:buNone/>
              <a:defRPr sz="1632">
                <a:solidFill>
                  <a:schemeClr val="tx1"/>
                </a:solidFill>
              </a:defRPr>
            </a:lvl1pPr>
            <a:lvl2pPr marL="237467" indent="0">
              <a:buNone/>
              <a:defRPr sz="1632">
                <a:solidFill>
                  <a:schemeClr val="tx1"/>
                </a:solidFill>
              </a:defRPr>
            </a:lvl2pPr>
            <a:lvl3pPr marL="466299" indent="0">
              <a:buNone/>
              <a:defRPr sz="1632">
                <a:solidFill>
                  <a:schemeClr val="tx1"/>
                </a:solidFill>
              </a:defRPr>
            </a:lvl3pPr>
            <a:lvl4pPr marL="703765" indent="0">
              <a:buNone/>
              <a:defRPr sz="1632">
                <a:solidFill>
                  <a:schemeClr val="tx1"/>
                </a:solidFill>
              </a:defRPr>
            </a:lvl4pPr>
            <a:lvl5pPr marL="932596" indent="0">
              <a:buNone/>
              <a:defRPr sz="1632">
                <a:solidFill>
                  <a:schemeClr val="tx1"/>
                </a:solidFill>
              </a:defRPr>
            </a:lvl5pPr>
          </a:lstStyle>
          <a:p>
            <a:pPr lvl="0"/>
            <a:r>
              <a:rPr lang="en-US" dirty="0" smtClean="0"/>
              <a:t>Click to edit text</a:t>
            </a:r>
            <a:endParaRPr lang="en-US" dirty="0"/>
          </a:p>
        </p:txBody>
      </p:sp>
      <p:sp>
        <p:nvSpPr>
          <p:cNvPr id="8" name="Date Placeholder 7"/>
          <p:cNvSpPr>
            <a:spLocks noGrp="1"/>
          </p:cNvSpPr>
          <p:nvPr>
            <p:ph type="dt" sz="half" idx="18"/>
          </p:nvPr>
        </p:nvSpPr>
        <p:spPr/>
        <p:txBody>
          <a:bodyPr/>
          <a:lstStyle/>
          <a:p>
            <a:fld id="{5C4A0D7F-3A04-401B-B93A-D2B4A04D7D6E}" type="datetime1">
              <a:rPr lang="en-US" smtClean="0">
                <a:solidFill>
                  <a:srgbClr val="979796">
                    <a:lumMod val="40000"/>
                    <a:lumOff val="60000"/>
                  </a:srgbClr>
                </a:solidFill>
              </a:rPr>
              <a:pPr/>
              <a:t>10/11/2014</a:t>
            </a:fld>
            <a:endParaRPr lang="en-US" dirty="0">
              <a:solidFill>
                <a:srgbClr val="979796">
                  <a:lumMod val="40000"/>
                  <a:lumOff val="60000"/>
                </a:srgbClr>
              </a:solidFill>
            </a:endParaRPr>
          </a:p>
        </p:txBody>
      </p:sp>
      <p:sp>
        <p:nvSpPr>
          <p:cNvPr id="9" name="Footer Placeholder 8"/>
          <p:cNvSpPr>
            <a:spLocks noGrp="1"/>
          </p:cNvSpPr>
          <p:nvPr>
            <p:ph type="ftr" sz="quarter" idx="19"/>
          </p:nvPr>
        </p:nvSpPr>
        <p:spPr/>
        <p:txBody>
          <a:bodyPr/>
          <a:lstStyle/>
          <a:p>
            <a:r>
              <a:rPr lang="en-US" dirty="0"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10" name="Slide Number Placeholder 9"/>
          <p:cNvSpPr>
            <a:spLocks noGrp="1"/>
          </p:cNvSpPr>
          <p:nvPr>
            <p:ph type="sldNum" sz="quarter" idx="20"/>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11" name="Title 10"/>
          <p:cNvSpPr>
            <a:spLocks noGrp="1"/>
          </p:cNvSpPr>
          <p:nvPr>
            <p:ph type="title" hasCustomPrompt="1"/>
          </p:nvPr>
        </p:nvSpPr>
        <p:spPr>
          <a:xfrm>
            <a:off x="621824" y="546610"/>
            <a:ext cx="11192828" cy="527359"/>
          </a:xfrm>
        </p:spPr>
        <p:txBody>
          <a:bodyPr/>
          <a:lstStyle/>
          <a:p>
            <a:r>
              <a:rPr lang="en-US" dirty="0" smtClean="0"/>
              <a:t>Click to edit title</a:t>
            </a:r>
            <a:endParaRPr lang="en-US" dirty="0"/>
          </a:p>
        </p:txBody>
      </p:sp>
    </p:spTree>
    <p:extLst>
      <p:ext uri="{BB962C8B-B14F-4D97-AF65-F5344CB8AC3E}">
        <p14:creationId xmlns:p14="http://schemas.microsoft.com/office/powerpoint/2010/main" val="183828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7" name="Text Placeholder 13"/>
          <p:cNvSpPr>
            <a:spLocks noGrp="1"/>
          </p:cNvSpPr>
          <p:nvPr>
            <p:ph type="body" sz="quarter" idx="17" hasCustomPrompt="1"/>
          </p:nvPr>
        </p:nvSpPr>
        <p:spPr>
          <a:xfrm>
            <a:off x="621824" y="1100992"/>
            <a:ext cx="11192828" cy="410690"/>
          </a:xfrm>
        </p:spPr>
        <p:txBody>
          <a:bodyPr/>
          <a:lstStyle>
            <a:lvl1pPr marL="0" indent="0">
              <a:buNone/>
              <a:defRPr sz="1632">
                <a:solidFill>
                  <a:schemeClr val="tx1"/>
                </a:solidFill>
              </a:defRPr>
            </a:lvl1pPr>
            <a:lvl2pPr marL="237467" indent="0">
              <a:buNone/>
              <a:defRPr sz="1632">
                <a:solidFill>
                  <a:schemeClr val="tx1"/>
                </a:solidFill>
              </a:defRPr>
            </a:lvl2pPr>
            <a:lvl3pPr marL="466299" indent="0">
              <a:buNone/>
              <a:defRPr sz="1632">
                <a:solidFill>
                  <a:schemeClr val="tx1"/>
                </a:solidFill>
              </a:defRPr>
            </a:lvl3pPr>
            <a:lvl4pPr marL="703765" indent="0">
              <a:buNone/>
              <a:defRPr sz="1632">
                <a:solidFill>
                  <a:schemeClr val="tx1"/>
                </a:solidFill>
              </a:defRPr>
            </a:lvl4pPr>
            <a:lvl5pPr marL="932596" indent="0">
              <a:buNone/>
              <a:defRPr sz="1632">
                <a:solidFill>
                  <a:schemeClr val="tx1"/>
                </a:solidFill>
              </a:defRPr>
            </a:lvl5pPr>
          </a:lstStyle>
          <a:p>
            <a:pPr lvl="0"/>
            <a:r>
              <a:rPr lang="en-US" dirty="0" smtClean="0"/>
              <a:t>Click to edit text</a:t>
            </a:r>
            <a:endParaRPr lang="en-US" dirty="0"/>
          </a:p>
        </p:txBody>
      </p:sp>
      <p:sp>
        <p:nvSpPr>
          <p:cNvPr id="8" name="Date Placeholder 7"/>
          <p:cNvSpPr>
            <a:spLocks noGrp="1"/>
          </p:cNvSpPr>
          <p:nvPr>
            <p:ph type="dt" sz="half" idx="18"/>
          </p:nvPr>
        </p:nvSpPr>
        <p:spPr/>
        <p:txBody>
          <a:bodyPr/>
          <a:lstStyle/>
          <a:p>
            <a:fld id="{5C4A0D7F-3A04-401B-B93A-D2B4A04D7D6E}" type="datetime1">
              <a:rPr lang="en-US" smtClean="0">
                <a:solidFill>
                  <a:srgbClr val="979796">
                    <a:lumMod val="40000"/>
                    <a:lumOff val="60000"/>
                  </a:srgbClr>
                </a:solidFill>
              </a:rPr>
              <a:pPr/>
              <a:t>10/11/2014</a:t>
            </a:fld>
            <a:endParaRPr lang="en-US" dirty="0">
              <a:solidFill>
                <a:srgbClr val="979796">
                  <a:lumMod val="40000"/>
                  <a:lumOff val="60000"/>
                </a:srgbClr>
              </a:solidFill>
            </a:endParaRPr>
          </a:p>
        </p:txBody>
      </p:sp>
      <p:sp>
        <p:nvSpPr>
          <p:cNvPr id="9" name="Footer Placeholder 8"/>
          <p:cNvSpPr>
            <a:spLocks noGrp="1"/>
          </p:cNvSpPr>
          <p:nvPr>
            <p:ph type="ftr" sz="quarter" idx="19"/>
          </p:nvPr>
        </p:nvSpPr>
        <p:spPr/>
        <p:txBody>
          <a:bodyPr/>
          <a:lstStyle/>
          <a:p>
            <a:r>
              <a:rPr lang="en-US" dirty="0"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10" name="Slide Number Placeholder 9"/>
          <p:cNvSpPr>
            <a:spLocks noGrp="1"/>
          </p:cNvSpPr>
          <p:nvPr>
            <p:ph type="sldNum" sz="quarter" idx="20"/>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11" name="Title 10"/>
          <p:cNvSpPr>
            <a:spLocks noGrp="1"/>
          </p:cNvSpPr>
          <p:nvPr>
            <p:ph type="title" hasCustomPrompt="1"/>
          </p:nvPr>
        </p:nvSpPr>
        <p:spPr>
          <a:xfrm>
            <a:off x="621824" y="546610"/>
            <a:ext cx="11192828" cy="527359"/>
          </a:xfrm>
        </p:spPr>
        <p:txBody>
          <a:bodyPr/>
          <a:lstStyle/>
          <a:p>
            <a:r>
              <a:rPr lang="en-US" dirty="0" smtClean="0"/>
              <a:t>Click to edit title</a:t>
            </a:r>
            <a:endParaRPr lang="en-US" dirty="0"/>
          </a:p>
        </p:txBody>
      </p:sp>
    </p:spTree>
    <p:extLst>
      <p:ext uri="{BB962C8B-B14F-4D97-AF65-F5344CB8AC3E}">
        <p14:creationId xmlns:p14="http://schemas.microsoft.com/office/powerpoint/2010/main" val="385350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7" name="Text Placeholder 13"/>
          <p:cNvSpPr>
            <a:spLocks noGrp="1"/>
          </p:cNvSpPr>
          <p:nvPr>
            <p:ph type="body" sz="quarter" idx="17" hasCustomPrompt="1"/>
          </p:nvPr>
        </p:nvSpPr>
        <p:spPr>
          <a:xfrm>
            <a:off x="621824" y="1100992"/>
            <a:ext cx="11192828" cy="410690"/>
          </a:xfrm>
        </p:spPr>
        <p:txBody>
          <a:bodyPr/>
          <a:lstStyle>
            <a:lvl1pPr marL="0" indent="0">
              <a:buNone/>
              <a:defRPr sz="1632">
                <a:solidFill>
                  <a:schemeClr val="tx1"/>
                </a:solidFill>
              </a:defRPr>
            </a:lvl1pPr>
            <a:lvl2pPr marL="237467" indent="0">
              <a:buNone/>
              <a:defRPr sz="1632">
                <a:solidFill>
                  <a:schemeClr val="tx1"/>
                </a:solidFill>
              </a:defRPr>
            </a:lvl2pPr>
            <a:lvl3pPr marL="466299" indent="0">
              <a:buNone/>
              <a:defRPr sz="1632">
                <a:solidFill>
                  <a:schemeClr val="tx1"/>
                </a:solidFill>
              </a:defRPr>
            </a:lvl3pPr>
            <a:lvl4pPr marL="703765" indent="0">
              <a:buNone/>
              <a:defRPr sz="1632">
                <a:solidFill>
                  <a:schemeClr val="tx1"/>
                </a:solidFill>
              </a:defRPr>
            </a:lvl4pPr>
            <a:lvl5pPr marL="932596" indent="0">
              <a:buNone/>
              <a:defRPr sz="1632">
                <a:solidFill>
                  <a:schemeClr val="tx1"/>
                </a:solidFill>
              </a:defRPr>
            </a:lvl5pPr>
          </a:lstStyle>
          <a:p>
            <a:pPr lvl="0"/>
            <a:r>
              <a:rPr lang="en-US" dirty="0" smtClean="0"/>
              <a:t>Click to edit text</a:t>
            </a:r>
            <a:endParaRPr lang="en-US" dirty="0"/>
          </a:p>
        </p:txBody>
      </p:sp>
      <p:sp>
        <p:nvSpPr>
          <p:cNvPr id="8" name="Date Placeholder 7"/>
          <p:cNvSpPr>
            <a:spLocks noGrp="1"/>
          </p:cNvSpPr>
          <p:nvPr>
            <p:ph type="dt" sz="half" idx="18"/>
          </p:nvPr>
        </p:nvSpPr>
        <p:spPr/>
        <p:txBody>
          <a:bodyPr/>
          <a:lstStyle/>
          <a:p>
            <a:fld id="{5C4A0D7F-3A04-401B-B93A-D2B4A04D7D6E}" type="datetime1">
              <a:rPr lang="en-US" smtClean="0">
                <a:solidFill>
                  <a:srgbClr val="979796">
                    <a:lumMod val="40000"/>
                    <a:lumOff val="60000"/>
                  </a:srgbClr>
                </a:solidFill>
              </a:rPr>
              <a:pPr/>
              <a:t>10/11/2014</a:t>
            </a:fld>
            <a:endParaRPr lang="en-US" dirty="0">
              <a:solidFill>
                <a:srgbClr val="979796">
                  <a:lumMod val="40000"/>
                  <a:lumOff val="60000"/>
                </a:srgbClr>
              </a:solidFill>
            </a:endParaRPr>
          </a:p>
        </p:txBody>
      </p:sp>
      <p:sp>
        <p:nvSpPr>
          <p:cNvPr id="9" name="Footer Placeholder 8"/>
          <p:cNvSpPr>
            <a:spLocks noGrp="1"/>
          </p:cNvSpPr>
          <p:nvPr>
            <p:ph type="ftr" sz="quarter" idx="19"/>
          </p:nvPr>
        </p:nvSpPr>
        <p:spPr/>
        <p:txBody>
          <a:bodyPr/>
          <a:lstStyle/>
          <a:p>
            <a:r>
              <a:rPr lang="en-US" dirty="0"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10" name="Slide Number Placeholder 9"/>
          <p:cNvSpPr>
            <a:spLocks noGrp="1"/>
          </p:cNvSpPr>
          <p:nvPr>
            <p:ph type="sldNum" sz="quarter" idx="20"/>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11" name="Title 10"/>
          <p:cNvSpPr>
            <a:spLocks noGrp="1"/>
          </p:cNvSpPr>
          <p:nvPr>
            <p:ph type="title" hasCustomPrompt="1"/>
          </p:nvPr>
        </p:nvSpPr>
        <p:spPr>
          <a:xfrm>
            <a:off x="621824" y="546610"/>
            <a:ext cx="11192828" cy="527359"/>
          </a:xfrm>
        </p:spPr>
        <p:txBody>
          <a:bodyPr/>
          <a:lstStyle/>
          <a:p>
            <a:r>
              <a:rPr lang="en-US" dirty="0" smtClean="0"/>
              <a:t>Click to edit title</a:t>
            </a:r>
            <a:endParaRPr lang="en-US" dirty="0"/>
          </a:p>
        </p:txBody>
      </p:sp>
    </p:spTree>
    <p:extLst>
      <p:ext uri="{BB962C8B-B14F-4D97-AF65-F5344CB8AC3E}">
        <p14:creationId xmlns:p14="http://schemas.microsoft.com/office/powerpoint/2010/main" val="291789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25" name="Text Placeholder 21"/>
          <p:cNvSpPr>
            <a:spLocks noGrp="1"/>
          </p:cNvSpPr>
          <p:nvPr>
            <p:ph type="body" sz="quarter" idx="22" hasCustomPrompt="1"/>
          </p:nvPr>
        </p:nvSpPr>
        <p:spPr>
          <a:xfrm>
            <a:off x="5514368" y="2372526"/>
            <a:ext cx="4670156" cy="2092881"/>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1"/>
          <p:cNvSpPr>
            <a:spLocks noGrp="1"/>
          </p:cNvSpPr>
          <p:nvPr>
            <p:ph type="body" sz="quarter" idx="21" hasCustomPrompt="1"/>
          </p:nvPr>
        </p:nvSpPr>
        <p:spPr>
          <a:xfrm>
            <a:off x="621824" y="2372526"/>
            <a:ext cx="4670156" cy="2092881"/>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13"/>
          <p:cNvSpPr>
            <a:spLocks noGrp="1"/>
          </p:cNvSpPr>
          <p:nvPr>
            <p:ph type="body" sz="quarter" idx="17" hasCustomPrompt="1"/>
          </p:nvPr>
        </p:nvSpPr>
        <p:spPr>
          <a:xfrm>
            <a:off x="621824" y="1100991"/>
            <a:ext cx="11192828" cy="410690"/>
          </a:xfrm>
        </p:spPr>
        <p:txBody>
          <a:bodyPr/>
          <a:lstStyle>
            <a:lvl1pPr marL="0" indent="0">
              <a:buNone/>
              <a:defRPr sz="1632">
                <a:solidFill>
                  <a:schemeClr val="tx1"/>
                </a:solidFill>
              </a:defRPr>
            </a:lvl1pPr>
            <a:lvl2pPr marL="237473" indent="0">
              <a:buNone/>
              <a:defRPr sz="1632">
                <a:solidFill>
                  <a:schemeClr val="tx1"/>
                </a:solidFill>
              </a:defRPr>
            </a:lvl2pPr>
            <a:lvl3pPr marL="466310" indent="0">
              <a:buNone/>
              <a:defRPr sz="1632">
                <a:solidFill>
                  <a:schemeClr val="tx1"/>
                </a:solidFill>
              </a:defRPr>
            </a:lvl3pPr>
            <a:lvl4pPr marL="703782" indent="0">
              <a:buNone/>
              <a:defRPr sz="1632">
                <a:solidFill>
                  <a:schemeClr val="tx1"/>
                </a:solidFill>
              </a:defRPr>
            </a:lvl4pPr>
            <a:lvl5pPr marL="932619" indent="0">
              <a:buNone/>
              <a:defRPr sz="1632">
                <a:solidFill>
                  <a:schemeClr val="tx1"/>
                </a:solidFill>
              </a:defRPr>
            </a:lvl5pPr>
          </a:lstStyle>
          <a:p>
            <a:pPr lvl="0"/>
            <a:r>
              <a:rPr lang="en-US" dirty="0" smtClean="0"/>
              <a:t>Click to edit text</a:t>
            </a:r>
            <a:endParaRPr lang="en-US" dirty="0"/>
          </a:p>
        </p:txBody>
      </p:sp>
      <p:sp>
        <p:nvSpPr>
          <p:cNvPr id="16" name="Date Placeholder 15"/>
          <p:cNvSpPr>
            <a:spLocks noGrp="1"/>
          </p:cNvSpPr>
          <p:nvPr>
            <p:ph type="dt" sz="half" idx="18"/>
          </p:nvPr>
        </p:nvSpPr>
        <p:spPr/>
        <p:txBody>
          <a:bodyPr/>
          <a:lstStyle/>
          <a:p>
            <a:fld id="{F25EBCBF-C951-4823-B4CC-210B6A30BA0F}" type="datetime1">
              <a:rPr lang="en-US" smtClean="0">
                <a:solidFill>
                  <a:srgbClr val="505050">
                    <a:tint val="75000"/>
                  </a:srgbClr>
                </a:solidFill>
              </a:rPr>
              <a:pPr/>
              <a:t>10/11/2014</a:t>
            </a:fld>
            <a:endParaRPr lang="en-US" dirty="0">
              <a:solidFill>
                <a:srgbClr val="505050">
                  <a:tint val="75000"/>
                </a:srgbClr>
              </a:solidFill>
            </a:endParaRPr>
          </a:p>
        </p:txBody>
      </p:sp>
      <p:sp>
        <p:nvSpPr>
          <p:cNvPr id="17" name="Footer Placeholder 16"/>
          <p:cNvSpPr>
            <a:spLocks noGrp="1"/>
          </p:cNvSpPr>
          <p:nvPr>
            <p:ph type="ftr" sz="quarter" idx="19"/>
          </p:nvPr>
        </p:nvSpPr>
        <p:spPr/>
        <p:txBody>
          <a:bodyPr/>
          <a:lstStyle/>
          <a:p>
            <a:r>
              <a:rPr lang="en-US" smtClean="0">
                <a:solidFill>
                  <a:srgbClr val="505050">
                    <a:tint val="75000"/>
                  </a:srgbClr>
                </a:solidFill>
              </a:rPr>
              <a:t>Microsoft confidential</a:t>
            </a:r>
            <a:endParaRPr lang="en-US" dirty="0">
              <a:solidFill>
                <a:srgbClr val="505050">
                  <a:tint val="75000"/>
                </a:srgbClr>
              </a:solidFill>
            </a:endParaRPr>
          </a:p>
        </p:txBody>
      </p:sp>
      <p:sp>
        <p:nvSpPr>
          <p:cNvPr id="19" name="Slide Number Placeholder 18"/>
          <p:cNvSpPr>
            <a:spLocks noGrp="1"/>
          </p:cNvSpPr>
          <p:nvPr>
            <p:ph type="sldNum" sz="quarter" idx="20"/>
          </p:nvPr>
        </p:nvSpPr>
        <p:spPr/>
        <p:txBody>
          <a:bodyPr/>
          <a:lstStyle/>
          <a:p>
            <a:fld id="{B6F15528-21DE-4FAA-801E-634DDDAF4B2B}" type="slidenum">
              <a:rPr lang="en-US" smtClean="0">
                <a:solidFill>
                  <a:srgbClr val="505050">
                    <a:tint val="75000"/>
                  </a:srgbClr>
                </a:solidFill>
              </a:rPr>
              <a:pPr/>
              <a:t>‹#›</a:t>
            </a:fld>
            <a:endParaRPr lang="en-US" dirty="0">
              <a:solidFill>
                <a:srgbClr val="505050">
                  <a:tint val="75000"/>
                </a:srgbClr>
              </a:solidFill>
            </a:endParaRPr>
          </a:p>
        </p:txBody>
      </p:sp>
      <p:sp>
        <p:nvSpPr>
          <p:cNvPr id="20" name="Title 19"/>
          <p:cNvSpPr>
            <a:spLocks noGrp="1"/>
          </p:cNvSpPr>
          <p:nvPr>
            <p:ph type="title" hasCustomPrompt="1"/>
          </p:nvPr>
        </p:nvSpPr>
        <p:spPr>
          <a:xfrm>
            <a:off x="621824" y="546609"/>
            <a:ext cx="11192828" cy="490301"/>
          </a:xfrm>
        </p:spPr>
        <p:txBody>
          <a:bodyPr/>
          <a:lstStyle/>
          <a:p>
            <a:r>
              <a:rPr lang="en-US" dirty="0" smtClean="0"/>
              <a:t>Click to edit title</a:t>
            </a:r>
            <a:endParaRPr lang="en-US" dirty="0"/>
          </a:p>
        </p:txBody>
      </p:sp>
    </p:spTree>
    <p:extLst>
      <p:ext uri="{BB962C8B-B14F-4D97-AF65-F5344CB8AC3E}">
        <p14:creationId xmlns:p14="http://schemas.microsoft.com/office/powerpoint/2010/main" val="206732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2"/>
          </p:nvPr>
        </p:nvSpPr>
        <p:spPr/>
        <p:txBody>
          <a:bodyPr/>
          <a:lstStyle/>
          <a:p>
            <a:fld id="{D2467E7F-CF77-45C3-A44E-ED167671D9A0}" type="datetime1">
              <a:rPr lang="en-US" smtClean="0"/>
              <a:t>10/11/2014</a:t>
            </a:fld>
            <a:endParaRPr lang="en-US"/>
          </a:p>
        </p:txBody>
      </p:sp>
      <p:sp>
        <p:nvSpPr>
          <p:cNvPr id="7" name="Footer Placeholder 6"/>
          <p:cNvSpPr>
            <a:spLocks noGrp="1"/>
          </p:cNvSpPr>
          <p:nvPr>
            <p:ph type="ftr" sz="quarter" idx="13"/>
          </p:nvPr>
        </p:nvSpPr>
        <p:spPr/>
        <p:txBody>
          <a:bodyPr/>
          <a:lstStyle/>
          <a:p>
            <a:r>
              <a:rPr lang="en-US" smtClean="0"/>
              <a:t>Microsoft Confidential</a:t>
            </a:r>
            <a:endParaRPr lang="en-US" dirty="0" smtClean="0"/>
          </a:p>
        </p:txBody>
      </p:sp>
      <p:sp>
        <p:nvSpPr>
          <p:cNvPr id="8" name="Slide Number Placeholder 7"/>
          <p:cNvSpPr>
            <a:spLocks noGrp="1"/>
          </p:cNvSpPr>
          <p:nvPr>
            <p:ph type="sldNum" sz="quarter" idx="14"/>
          </p:nvPr>
        </p:nvSpPr>
        <p:spPr/>
        <p:txBody>
          <a:bodyPr/>
          <a:lstStyle/>
          <a:p>
            <a:fld id="{2775DF8E-1151-4C45-8C93-3AB060627CA9}"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424" y="6372724"/>
            <a:ext cx="1387410" cy="469658"/>
          </a:xfrm>
          <a:prstGeom prst="rect">
            <a:avLst/>
          </a:prstGeom>
        </p:spPr>
      </p:pic>
    </p:spTree>
    <p:extLst>
      <p:ext uri="{BB962C8B-B14F-4D97-AF65-F5344CB8AC3E}">
        <p14:creationId xmlns:p14="http://schemas.microsoft.com/office/powerpoint/2010/main" val="3968534032"/>
      </p:ext>
    </p:extLst>
  </p:cSld>
  <p:clrMapOvr>
    <a:masterClrMapping/>
  </p:clrMapOvr>
  <p:transition>
    <p:fade/>
  </p:transition>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7146" y="5234611"/>
            <a:ext cx="8751931" cy="1489859"/>
          </a:xfrm>
          <a:prstGeom prst="rect">
            <a:avLst/>
          </a:prstGeom>
        </p:spPr>
        <p:txBody>
          <a:bodyPr lIns="137160" tIns="137160" rIns="137160" bIns="137160" anchor="b" anchorCtr="0">
            <a:normAutofit/>
          </a:bodyPr>
          <a:lstStyle>
            <a:lvl1pPr marL="0" indent="0" algn="l" defTabSz="932242" rtl="0" eaLnBrk="1" latinLnBrk="0" hangingPunct="1">
              <a:lnSpc>
                <a:spcPct val="100000"/>
              </a:lnSpc>
              <a:spcBef>
                <a:spcPts val="0"/>
              </a:spcBef>
              <a:buSzPct val="90000"/>
              <a:buFont typeface="Arial" pitchFamily="34" charset="0"/>
              <a:buNone/>
              <a:defRPr lang="en-US" sz="2448" b="0" kern="0" spc="0" baseline="0" dirty="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vl2pPr marL="466139" indent="0" algn="ctr">
              <a:buNone/>
              <a:defRPr>
                <a:solidFill>
                  <a:schemeClr val="tx1">
                    <a:tint val="75000"/>
                  </a:schemeClr>
                </a:solidFill>
              </a:defRPr>
            </a:lvl2pPr>
            <a:lvl3pPr marL="932278" indent="0" algn="ctr">
              <a:buNone/>
              <a:defRPr>
                <a:solidFill>
                  <a:schemeClr val="tx1">
                    <a:tint val="75000"/>
                  </a:schemeClr>
                </a:solidFill>
              </a:defRPr>
            </a:lvl3pPr>
            <a:lvl4pPr marL="1398419" indent="0" algn="ctr">
              <a:buNone/>
              <a:defRPr>
                <a:solidFill>
                  <a:schemeClr val="tx1">
                    <a:tint val="75000"/>
                  </a:schemeClr>
                </a:solidFill>
              </a:defRPr>
            </a:lvl4pPr>
            <a:lvl5pPr marL="1864559" indent="0" algn="ctr">
              <a:buNone/>
              <a:defRPr>
                <a:solidFill>
                  <a:schemeClr val="tx1">
                    <a:tint val="75000"/>
                  </a:schemeClr>
                </a:solidFill>
              </a:defRPr>
            </a:lvl5pPr>
            <a:lvl6pPr marL="2330698" indent="0" algn="ctr">
              <a:buNone/>
              <a:defRPr>
                <a:solidFill>
                  <a:schemeClr val="tx1">
                    <a:tint val="75000"/>
                  </a:schemeClr>
                </a:solidFill>
              </a:defRPr>
            </a:lvl6pPr>
            <a:lvl7pPr marL="2796838" indent="0" algn="ctr">
              <a:buNone/>
              <a:defRPr>
                <a:solidFill>
                  <a:schemeClr val="tx1">
                    <a:tint val="75000"/>
                  </a:schemeClr>
                </a:solidFill>
              </a:defRPr>
            </a:lvl7pPr>
            <a:lvl8pPr marL="3262977" indent="0" algn="ctr">
              <a:buNone/>
              <a:defRPr>
                <a:solidFill>
                  <a:schemeClr val="tx1">
                    <a:tint val="75000"/>
                  </a:schemeClr>
                </a:solidFill>
              </a:defRPr>
            </a:lvl8pPr>
            <a:lvl9pPr marL="372912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1"/>
          <p:cNvSpPr>
            <a:spLocks noGrp="1"/>
          </p:cNvSpPr>
          <p:nvPr>
            <p:ph type="ctrTitle" hasCustomPrompt="1"/>
          </p:nvPr>
        </p:nvSpPr>
        <p:spPr>
          <a:xfrm>
            <a:off x="197146" y="2463731"/>
            <a:ext cx="8751931" cy="2655132"/>
          </a:xfrm>
          <a:prstGeom prst="rect">
            <a:avLst/>
          </a:prstGeom>
          <a:solidFill>
            <a:srgbClr val="7FBA00"/>
          </a:solidFill>
          <a:effectLst/>
        </p:spPr>
        <p:txBody>
          <a:bodyPr vert="horz" lIns="137160" tIns="137160" rIns="91409" bIns="137160" rtlCol="0" anchor="b" anchorCtr="0">
            <a:noAutofit/>
          </a:bodyPr>
          <a:lstStyle>
            <a:lvl1pPr>
              <a:defRPr lang="en-US" sz="4896" kern="0" dirty="0">
                <a:ln w="3175">
                  <a:noFill/>
                </a:ln>
                <a:gradFill flip="none" rotWithShape="1">
                  <a:gsLst>
                    <a:gs pos="4583">
                      <a:srgbClr val="FFFFFF"/>
                    </a:gs>
                    <a:gs pos="100000">
                      <a:srgbClr val="FFFFFF"/>
                    </a:gs>
                  </a:gsLst>
                  <a:lin ang="5400000" scaled="0"/>
                  <a:tileRect/>
                </a:gradFill>
              </a:defRPr>
            </a:lvl1pPr>
          </a:lstStyle>
          <a:p>
            <a:pPr lvl="0"/>
            <a:r>
              <a:rPr lang="en-US" dirty="0" smtClean="0"/>
              <a:t>Course title style</a:t>
            </a:r>
            <a:endParaRPr lang="en-US" dirty="0"/>
          </a:p>
        </p:txBody>
      </p:sp>
      <p:sp>
        <p:nvSpPr>
          <p:cNvPr id="8" name="top right small rectangle"/>
          <p:cNvSpPr/>
          <p:nvPr userDrawn="1"/>
        </p:nvSpPr>
        <p:spPr bwMode="auto">
          <a:xfrm>
            <a:off x="9081006" y="2466886"/>
            <a:ext cx="3149867" cy="2651978"/>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39891" tIns="139891" rIns="139891" bIns="139891" numCol="1" rtlCol="0" anchor="b" anchorCtr="0" compatLnSpc="1">
            <a:prstTxWarp prst="textNoShape">
              <a:avLst/>
            </a:prstTxWarp>
          </a:bodyPr>
          <a:lstStyle/>
          <a:p>
            <a:pPr defTabSz="931972" fontAlgn="base">
              <a:spcBef>
                <a:spcPct val="0"/>
              </a:spcBef>
              <a:spcAft>
                <a:spcPct val="0"/>
              </a:spcAft>
            </a:pPr>
            <a:endParaRPr lang="en-US" sz="2040"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9720" t="16544" r="7275" b="16691"/>
          <a:stretch/>
        </p:blipFill>
        <p:spPr>
          <a:xfrm>
            <a:off x="10946994" y="4723183"/>
            <a:ext cx="1154381" cy="341404"/>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7146" y="167445"/>
            <a:ext cx="2126213" cy="850364"/>
          </a:xfrm>
          <a:prstGeom prst="rect">
            <a:avLst/>
          </a:prstGeom>
        </p:spPr>
      </p:pic>
    </p:spTree>
    <p:extLst>
      <p:ext uri="{BB962C8B-B14F-4D97-AF65-F5344CB8AC3E}">
        <p14:creationId xmlns:p14="http://schemas.microsoft.com/office/powerpoint/2010/main" val="206682658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792">
          <p15:clr>
            <a:srgbClr val="FBAE40"/>
          </p15:clr>
        </p15:guide>
        <p15:guide id="2" pos="3839">
          <p15:clr>
            <a:srgbClr val="FBAE40"/>
          </p15:clr>
        </p15:guide>
        <p15:guide id="3" orient="horz" pos="720">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424" y="6372725"/>
            <a:ext cx="1387410" cy="469658"/>
          </a:xfrm>
          <a:prstGeom prst="rect">
            <a:avLst/>
          </a:prstGeom>
        </p:spPr>
      </p:pic>
      <p:pic>
        <p:nvPicPr>
          <p:cNvPr id="5" name="Picture 4" descr="PPT_Image_FINAL.jpg"/>
          <p:cNvPicPr>
            <a:picLocks noChangeAspect="1"/>
          </p:cNvPicPr>
          <p:nvPr userDrawn="1"/>
        </p:nvPicPr>
        <p:blipFill rotWithShape="1">
          <a:blip r:embed="rId3"/>
          <a:srcRect l="578" t="17463" r="2530" b="9074"/>
          <a:stretch/>
        </p:blipFill>
        <p:spPr>
          <a:xfrm>
            <a:off x="1" y="1"/>
            <a:ext cx="12446915" cy="6225580"/>
          </a:xfrm>
          <a:prstGeom prst="rect">
            <a:avLst/>
          </a:prstGeom>
        </p:spPr>
      </p:pic>
      <p:sp>
        <p:nvSpPr>
          <p:cNvPr id="6" name="Rectangle 5"/>
          <p:cNvSpPr/>
          <p:nvPr userDrawn="1"/>
        </p:nvSpPr>
        <p:spPr>
          <a:xfrm>
            <a:off x="487466" y="1278012"/>
            <a:ext cx="5938047" cy="3989470"/>
          </a:xfrm>
          <a:prstGeom prst="rect">
            <a:avLst/>
          </a:prstGeom>
          <a:solidFill>
            <a:srgbClr val="00BCF2">
              <a:alpha val="85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32563"/>
            <a:endParaRPr lang="en-US" sz="2400">
              <a:solidFill>
                <a:srgbClr val="FFFFFF"/>
              </a:solidFill>
            </a:endParaRPr>
          </a:p>
        </p:txBody>
      </p:sp>
      <p:pic>
        <p:nvPicPr>
          <p:cNvPr id="7" name="Picture 6" descr="gray_icons.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37981" y="5880583"/>
            <a:ext cx="2088007" cy="1453942"/>
          </a:xfrm>
          <a:prstGeom prst="rect">
            <a:avLst/>
          </a:prstGeom>
        </p:spPr>
      </p:pic>
      <p:pic>
        <p:nvPicPr>
          <p:cNvPr id="16" name="Picture 15" descr="DragonsBladeTil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96682" y="5260041"/>
            <a:ext cx="726118" cy="726015"/>
          </a:xfrm>
          <a:prstGeom prst="rect">
            <a:avLst/>
          </a:prstGeom>
        </p:spPr>
      </p:pic>
      <p:sp>
        <p:nvSpPr>
          <p:cNvPr id="17" name="Picture Placeholder 15"/>
          <p:cNvSpPr>
            <a:spLocks noGrp="1"/>
          </p:cNvSpPr>
          <p:nvPr>
            <p:ph type="pic" sz="quarter" idx="20" hasCustomPrompt="1"/>
          </p:nvPr>
        </p:nvSpPr>
        <p:spPr>
          <a:xfrm>
            <a:off x="11396014" y="5258847"/>
            <a:ext cx="729551" cy="732130"/>
          </a:xfrm>
          <a:prstGeom prst="rect">
            <a:avLst/>
          </a:prstGeom>
        </p:spPr>
        <p:txBody>
          <a:bodyPr wrap="none" lIns="0" tIns="0" rIns="0" bIns="0" anchor="ctr" anchorCtr="0">
            <a:normAutofit/>
          </a:bodyPr>
          <a:lstStyle>
            <a:lvl1pPr marL="0" marR="0" indent="0" algn="ctr" defTabSz="1243150" rtl="0" eaLnBrk="1" fontAlgn="auto" latinLnBrk="0" hangingPunct="1">
              <a:lnSpc>
                <a:spcPct val="100000"/>
              </a:lnSpc>
              <a:spcBef>
                <a:spcPts val="0"/>
              </a:spcBef>
              <a:spcAft>
                <a:spcPts val="0"/>
              </a:spcAft>
              <a:buClrTx/>
              <a:buSzPct val="100000"/>
              <a:buFont typeface="Arial" pitchFamily="34" charset="0"/>
              <a:buNone/>
              <a:tabLst/>
              <a:defRPr sz="1088" baseline="0">
                <a:solidFill>
                  <a:schemeClr val="tx1"/>
                </a:solidFill>
                <a:latin typeface="Segoe Pro Light"/>
              </a:defRPr>
            </a:lvl1pPr>
          </a:lstStyle>
          <a:p>
            <a:r>
              <a:rPr lang="en-US" dirty="0" smtClean="0"/>
              <a:t>Click</a:t>
            </a:r>
            <a:br>
              <a:rPr lang="en-US" dirty="0" smtClean="0"/>
            </a:br>
            <a:r>
              <a:rPr lang="en-US" dirty="0" smtClean="0"/>
              <a:t>here to</a:t>
            </a:r>
            <a:br>
              <a:rPr lang="en-US" dirty="0" smtClean="0"/>
            </a:br>
            <a:r>
              <a:rPr lang="en-US" dirty="0" smtClean="0"/>
              <a:t>add tile</a:t>
            </a:r>
          </a:p>
        </p:txBody>
      </p:sp>
      <p:sp>
        <p:nvSpPr>
          <p:cNvPr id="20" name="Text Placeholder 5"/>
          <p:cNvSpPr>
            <a:spLocks noGrp="1"/>
          </p:cNvSpPr>
          <p:nvPr>
            <p:ph type="body" sz="quarter" idx="25" hasCustomPrompt="1"/>
          </p:nvPr>
        </p:nvSpPr>
        <p:spPr>
          <a:xfrm>
            <a:off x="9426906" y="5484445"/>
            <a:ext cx="1843880" cy="246104"/>
          </a:xfrm>
          <a:prstGeom prst="rect">
            <a:avLst/>
          </a:prstGeom>
        </p:spPr>
        <p:txBody>
          <a:bodyPr lIns="0" tIns="0" rIns="0" bIns="0">
            <a:noAutofit/>
          </a:bodyPr>
          <a:lstStyle>
            <a:lvl1pPr marL="0" indent="0" algn="r">
              <a:spcBef>
                <a:spcPts val="0"/>
              </a:spcBef>
              <a:buFontTx/>
              <a:buNone/>
              <a:defRPr sz="1088" baseline="0">
                <a:solidFill>
                  <a:schemeClr val="tx1"/>
                </a:solidFill>
                <a:latin typeface="Segoe UI Bold"/>
              </a:defRPr>
            </a:lvl1pPr>
          </a:lstStyle>
          <a:p>
            <a:pPr lvl="0"/>
            <a:r>
              <a:rPr lang="en-US" dirty="0" smtClean="0"/>
              <a:t>Nate Monster</a:t>
            </a:r>
          </a:p>
        </p:txBody>
      </p:sp>
      <p:sp>
        <p:nvSpPr>
          <p:cNvPr id="21" name="Text Placeholder 5"/>
          <p:cNvSpPr>
            <a:spLocks noGrp="1"/>
          </p:cNvSpPr>
          <p:nvPr>
            <p:ph type="body" sz="quarter" idx="18" hasCustomPrompt="1"/>
          </p:nvPr>
        </p:nvSpPr>
        <p:spPr>
          <a:xfrm>
            <a:off x="9426906" y="5634479"/>
            <a:ext cx="1843880" cy="246104"/>
          </a:xfrm>
          <a:prstGeom prst="rect">
            <a:avLst/>
          </a:prstGeom>
        </p:spPr>
        <p:txBody>
          <a:bodyPr lIns="0" tIns="0" rIns="0" bIns="0">
            <a:noAutofit/>
          </a:bodyPr>
          <a:lstStyle>
            <a:lvl1pPr marL="0" indent="0" algn="r">
              <a:spcBef>
                <a:spcPts val="0"/>
              </a:spcBef>
              <a:buFontTx/>
              <a:buNone/>
              <a:defRPr sz="1088" baseline="0">
                <a:solidFill>
                  <a:schemeClr val="tx1"/>
                </a:solidFill>
                <a:latin typeface="Segoe UI"/>
              </a:defRPr>
            </a:lvl1pPr>
          </a:lstStyle>
          <a:p>
            <a:pPr lvl="0"/>
            <a:r>
              <a:rPr lang="en-US" dirty="0" smtClean="0"/>
              <a:t>Dragon’s Blade</a:t>
            </a:r>
            <a:endParaRPr lang="en-US" dirty="0"/>
          </a:p>
        </p:txBody>
      </p:sp>
      <p:sp>
        <p:nvSpPr>
          <p:cNvPr id="2" name="Footer Placeholder 1"/>
          <p:cNvSpPr>
            <a:spLocks noGrp="1"/>
          </p:cNvSpPr>
          <p:nvPr>
            <p:ph type="ftr" sz="quarter" idx="26"/>
          </p:nvPr>
        </p:nvSpPr>
        <p:spPr>
          <a:xfrm>
            <a:off x="5320964" y="6483350"/>
            <a:ext cx="1804987" cy="371475"/>
          </a:xfrm>
        </p:spPr>
        <p:txBody>
          <a:bodyPr/>
          <a:lstStyle>
            <a:lvl1pPr>
              <a:defRPr>
                <a:solidFill>
                  <a:schemeClr val="accent1">
                    <a:lumMod val="60000"/>
                    <a:lumOff val="40000"/>
                  </a:schemeClr>
                </a:solidFill>
              </a:defRPr>
            </a:lvl1pPr>
          </a:lstStyle>
          <a:p>
            <a:r>
              <a:rPr lang="en-US" smtClean="0">
                <a:solidFill>
                  <a:srgbClr val="00BCF2">
                    <a:lumMod val="60000"/>
                    <a:lumOff val="40000"/>
                  </a:srgbClr>
                </a:solidFill>
              </a:rPr>
              <a:t>Microsoft Confidential</a:t>
            </a:r>
            <a:endParaRPr lang="en-US" dirty="0">
              <a:solidFill>
                <a:srgbClr val="00BCF2">
                  <a:lumMod val="60000"/>
                  <a:lumOff val="40000"/>
                </a:srgbClr>
              </a:solidFill>
            </a:endParaRPr>
          </a:p>
        </p:txBody>
      </p:sp>
      <p:sp>
        <p:nvSpPr>
          <p:cNvPr id="12" name="Text Placeholder 4"/>
          <p:cNvSpPr>
            <a:spLocks noGrp="1"/>
          </p:cNvSpPr>
          <p:nvPr>
            <p:ph type="body" sz="quarter" idx="12" hasCustomPrompt="1"/>
          </p:nvPr>
        </p:nvSpPr>
        <p:spPr>
          <a:xfrm>
            <a:off x="487466" y="3601679"/>
            <a:ext cx="5938047" cy="1190983"/>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13" name="Title 1"/>
          <p:cNvSpPr>
            <a:spLocks noGrp="1"/>
          </p:cNvSpPr>
          <p:nvPr>
            <p:ph type="title" hasCustomPrompt="1"/>
          </p:nvPr>
        </p:nvSpPr>
        <p:spPr>
          <a:xfrm>
            <a:off x="487466" y="1671128"/>
            <a:ext cx="5938047" cy="1826135"/>
          </a:xfrm>
          <a:noFill/>
        </p:spPr>
        <p:txBody>
          <a:bodyPr lIns="146304" tIns="91440" rIns="146304" bIns="91440" anchor="t" anchorCtr="0"/>
          <a:lstStyle>
            <a:lvl1pPr>
              <a:defRPr sz="43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15" name="Text Placeholder 38"/>
          <p:cNvSpPr>
            <a:spLocks noGrp="1"/>
          </p:cNvSpPr>
          <p:nvPr>
            <p:ph type="body" sz="quarter" idx="24" hasCustomPrompt="1"/>
          </p:nvPr>
        </p:nvSpPr>
        <p:spPr>
          <a:xfrm>
            <a:off x="484701" y="4898151"/>
            <a:ext cx="3351691" cy="369332"/>
          </a:xfrm>
        </p:spPr>
        <p:txBody>
          <a:bodyPr bIns="0" anchor="b"/>
          <a:lstStyle>
            <a:lvl1pPr marL="0" indent="0">
              <a:buNone/>
              <a:defRPr sz="2000" baseline="0">
                <a:solidFill>
                  <a:schemeClr val="bg2">
                    <a:lumMod val="40000"/>
                    <a:lumOff val="60000"/>
                  </a:schemeClr>
                </a:solidFill>
              </a:defRPr>
            </a:lvl1pPr>
          </a:lstStyle>
          <a:p>
            <a:pPr lvl="0"/>
            <a:r>
              <a:rPr lang="en-US" dirty="0" smtClean="0"/>
              <a:t>Presentation Date</a:t>
            </a:r>
            <a:endParaRPr lang="en-US" dirty="0"/>
          </a:p>
        </p:txBody>
      </p:sp>
    </p:spTree>
    <p:extLst>
      <p:ext uri="{BB962C8B-B14F-4D97-AF65-F5344CB8AC3E}">
        <p14:creationId xmlns:p14="http://schemas.microsoft.com/office/powerpoint/2010/main" val="36126599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703" y="144462"/>
            <a:ext cx="2039204" cy="690300"/>
          </a:xfrm>
          <a:prstGeom prst="rect">
            <a:avLst/>
          </a:prstGeom>
        </p:spPr>
      </p:pic>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4799" spc="-100"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10973055" y="6319671"/>
            <a:ext cx="1005840" cy="195077"/>
          </a:xfrm>
          <a:prstGeom prst="rect">
            <a:avLst/>
          </a:prstGeom>
        </p:spPr>
      </p:pic>
      <p:sp>
        <p:nvSpPr>
          <p:cNvPr id="15" name="Footer Placeholder 14"/>
          <p:cNvSpPr>
            <a:spLocks noGrp="1"/>
          </p:cNvSpPr>
          <p:nvPr>
            <p:ph type="ftr" sz="quarter" idx="14"/>
          </p:nvPr>
        </p:nvSpPr>
        <p:spPr>
          <a:xfrm>
            <a:off x="274704" y="6176196"/>
            <a:ext cx="1804987" cy="371475"/>
          </a:xfrm>
        </p:spPr>
        <p:txBody>
          <a:bodyPr/>
          <a:lstStyle>
            <a:lvl1pPr>
              <a:defRPr>
                <a:solidFill>
                  <a:schemeClr val="tx2"/>
                </a:solidFill>
              </a:defRPr>
            </a:lvl1pPr>
          </a:lstStyle>
          <a:p>
            <a:r>
              <a:rPr lang="en-US" dirty="0" smtClean="0">
                <a:solidFill>
                  <a:srgbClr val="00BCF2"/>
                </a:solidFill>
              </a:rPr>
              <a:t>Microsoft Confidential</a:t>
            </a:r>
          </a:p>
        </p:txBody>
      </p:sp>
    </p:spTree>
    <p:extLst>
      <p:ext uri="{BB962C8B-B14F-4D97-AF65-F5344CB8AC3E}">
        <p14:creationId xmlns:p14="http://schemas.microsoft.com/office/powerpoint/2010/main" val="3048200125"/>
      </p:ext>
    </p:extLst>
  </p:cSld>
  <p:clrMapOvr>
    <a:masterClrMapping/>
  </p:clrMapOvr>
  <p:transition>
    <p:fade/>
  </p:transition>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ltGray">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74702" y="2125678"/>
            <a:ext cx="9143936" cy="1828786"/>
          </a:xfrm>
          <a:noFill/>
        </p:spPr>
        <p:txBody>
          <a:bodyPr lIns="146304" tIns="91440" rIns="146304" bIns="91440" anchor="t" anchorCtr="0"/>
          <a:lstStyle>
            <a:lvl1pPr>
              <a:defRPr sz="4799" spc="-100" baseline="0">
                <a:gradFill>
                  <a:gsLst>
                    <a:gs pos="5833">
                      <a:schemeClr val="bg1"/>
                    </a:gs>
                    <a:gs pos="18000">
                      <a:schemeClr val="bg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bwMode="auto">
          <a:xfrm>
            <a:off x="274702" y="3955786"/>
            <a:ext cx="9143937" cy="1828007"/>
          </a:xfrm>
          <a:noFill/>
        </p:spPr>
        <p:txBody>
          <a:bodyPr lIns="146304" tIns="109728" rIns="146304" bIns="109728">
            <a:noAutofit/>
          </a:bodyPr>
          <a:lstStyle>
            <a:lvl1pPr marL="0" indent="0">
              <a:spcBef>
                <a:spcPts val="0"/>
              </a:spcBef>
              <a:buNone/>
              <a:defRPr sz="28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2" cstate="print">
            <a:duotone>
              <a:prstClr val="black"/>
              <a:srgbClr val="0070C0">
                <a:tint val="45000"/>
                <a:satMod val="400000"/>
              </a:srgbClr>
            </a:duotone>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tretch>
            <a:fillRect/>
          </a:stretch>
        </p:blipFill>
        <p:spPr bwMode="invGray">
          <a:xfrm>
            <a:off x="10973055" y="6319671"/>
            <a:ext cx="1005840" cy="195077"/>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4703" y="144462"/>
            <a:ext cx="2039204" cy="690300"/>
          </a:xfrm>
          <a:prstGeom prst="rect">
            <a:avLst/>
          </a:prstGeom>
        </p:spPr>
      </p:pic>
      <p:sp>
        <p:nvSpPr>
          <p:cNvPr id="10" name="Footer Placeholder 14"/>
          <p:cNvSpPr>
            <a:spLocks noGrp="1"/>
          </p:cNvSpPr>
          <p:nvPr>
            <p:ph type="ftr" sz="quarter" idx="14"/>
          </p:nvPr>
        </p:nvSpPr>
        <p:spPr>
          <a:xfrm>
            <a:off x="274704" y="6176196"/>
            <a:ext cx="1804987" cy="371475"/>
          </a:xfrm>
        </p:spPr>
        <p:txBody>
          <a:bodyPr/>
          <a:lstStyle>
            <a:lvl1pPr>
              <a:defRPr>
                <a:solidFill>
                  <a:schemeClr val="tx2"/>
                </a:solidFill>
              </a:defRPr>
            </a:lvl1pPr>
          </a:lstStyle>
          <a:p>
            <a:r>
              <a:rPr lang="en-US" dirty="0" smtClean="0">
                <a:solidFill>
                  <a:srgbClr val="00BCF2"/>
                </a:solidFill>
              </a:rPr>
              <a:t>Microsoft Confidential</a:t>
            </a:r>
          </a:p>
        </p:txBody>
      </p:sp>
    </p:spTree>
    <p:extLst>
      <p:ext uri="{BB962C8B-B14F-4D97-AF65-F5344CB8AC3E}">
        <p14:creationId xmlns:p14="http://schemas.microsoft.com/office/powerpoint/2010/main" val="482878517"/>
      </p:ext>
    </p:extLst>
  </p:cSld>
  <p:clrMapOvr>
    <a:masterClrMapping/>
  </p:clrMapOvr>
  <p:transition>
    <p:fade/>
  </p:transition>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Slide 3">
    <p:bg>
      <p:bgRef idx="1001">
        <a:schemeClr val="bg2"/>
      </p:bgRef>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47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10973055" y="6319671"/>
            <a:ext cx="1005840" cy="195077"/>
          </a:xfrm>
          <a:prstGeom prst="rect">
            <a:avLst/>
          </a:prstGeom>
        </p:spPr>
      </p:pic>
      <p:sp>
        <p:nvSpPr>
          <p:cNvPr id="3" name="Footer Placeholder 2"/>
          <p:cNvSpPr>
            <a:spLocks noGrp="1"/>
          </p:cNvSpPr>
          <p:nvPr>
            <p:ph type="ftr" sz="quarter" idx="14"/>
          </p:nvPr>
        </p:nvSpPr>
        <p:spPr>
          <a:xfrm>
            <a:off x="274704" y="6231471"/>
            <a:ext cx="1804987" cy="371475"/>
          </a:xfrm>
        </p:spPr>
        <p:txBody>
          <a:bodyPr/>
          <a:lstStyle/>
          <a:p>
            <a:r>
              <a:rPr lang="en-US" smtClean="0">
                <a:solidFill>
                  <a:srgbClr val="FFFFFF">
                    <a:tint val="75000"/>
                  </a:srgbClr>
                </a:solidFill>
              </a:rPr>
              <a:t>Microsoft Confidential</a:t>
            </a:r>
            <a:endParaRPr lang="en-US" dirty="0" smtClean="0">
              <a:solidFill>
                <a:srgbClr val="FFFFFF">
                  <a:tint val="75000"/>
                </a:srgbClr>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7362" y="389332"/>
            <a:ext cx="2079935" cy="704088"/>
          </a:xfrm>
          <a:prstGeom prst="rect">
            <a:avLst/>
          </a:prstGeom>
        </p:spPr>
      </p:pic>
      <p:sp>
        <p:nvSpPr>
          <p:cNvPr id="11" name="Text Placeholder 38"/>
          <p:cNvSpPr>
            <a:spLocks noGrp="1"/>
          </p:cNvSpPr>
          <p:nvPr>
            <p:ph type="body" sz="quarter" idx="24" hasCustomPrompt="1"/>
          </p:nvPr>
        </p:nvSpPr>
        <p:spPr>
          <a:xfrm>
            <a:off x="275747" y="5836903"/>
            <a:ext cx="3351691" cy="369332"/>
          </a:xfrm>
        </p:spPr>
        <p:txBody>
          <a:bodyPr bIns="0" anchor="b"/>
          <a:lstStyle>
            <a:lvl1pPr marL="0" indent="0">
              <a:buNone/>
              <a:defRPr sz="2000" baseline="0">
                <a:solidFill>
                  <a:schemeClr val="bg2">
                    <a:lumMod val="40000"/>
                    <a:lumOff val="60000"/>
                  </a:schemeClr>
                </a:solidFill>
              </a:defRPr>
            </a:lvl1pPr>
          </a:lstStyle>
          <a:p>
            <a:pPr lvl="0"/>
            <a:r>
              <a:rPr lang="en-US" dirty="0" smtClean="0"/>
              <a:t>Presentation Date</a:t>
            </a:r>
            <a:endParaRPr lang="en-US" dirty="0"/>
          </a:p>
        </p:txBody>
      </p:sp>
    </p:spTree>
    <p:extLst>
      <p:ext uri="{BB962C8B-B14F-4D97-AF65-F5344CB8AC3E}">
        <p14:creationId xmlns:p14="http://schemas.microsoft.com/office/powerpoint/2010/main" val="206554282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le Slide - Phone 1">
    <p:bg>
      <p:bgRef idx="1001">
        <a:schemeClr val="bg2"/>
      </p:bgRef>
    </p:bg>
    <p:spTree>
      <p:nvGrpSpPr>
        <p:cNvPr id="1" name=""/>
        <p:cNvGrpSpPr/>
        <p:nvPr/>
      </p:nvGrpSpPr>
      <p:grpSpPr>
        <a:xfrm>
          <a:off x="0" y="0"/>
          <a:ext cx="0" cy="0"/>
          <a:chOff x="0" y="0"/>
          <a:chExt cx="0" cy="0"/>
        </a:xfrm>
      </p:grpSpPr>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13769" t="13124" r="17497" b="30293"/>
          <a:stretch/>
        </p:blipFill>
        <p:spPr>
          <a:xfrm>
            <a:off x="7150123" y="0"/>
            <a:ext cx="5316515" cy="7002462"/>
          </a:xfrm>
          <a:prstGeom prst="rect">
            <a:avLst/>
          </a:prstGeom>
        </p:spPr>
      </p:pic>
      <p:sp>
        <p:nvSpPr>
          <p:cNvPr id="14" name="Rectangle 13"/>
          <p:cNvSpPr/>
          <p:nvPr userDrawn="1"/>
        </p:nvSpPr>
        <p:spPr>
          <a:xfrm>
            <a:off x="10078568" y="6502137"/>
            <a:ext cx="2197665" cy="4845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a:solidFill>
                <a:srgbClr val="D2D2D2"/>
              </a:solidFill>
            </a:endParaRPr>
          </a:p>
        </p:txBody>
      </p:sp>
      <p:sp>
        <p:nvSpPr>
          <p:cNvPr id="5" name="Text Placeholder 4"/>
          <p:cNvSpPr>
            <a:spLocks noGrp="1"/>
          </p:cNvSpPr>
          <p:nvPr>
            <p:ph type="body" sz="quarter" idx="12" hasCustomPrompt="1"/>
          </p:nvPr>
        </p:nvSpPr>
        <p:spPr>
          <a:xfrm>
            <a:off x="270887" y="3949730"/>
            <a:ext cx="6399213" cy="1830388"/>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6705534" cy="1837298"/>
          </a:xfrm>
          <a:noFill/>
        </p:spPr>
        <p:txBody>
          <a:bodyPr lIns="146304" tIns="91440" rIns="146304" bIns="91440" anchor="t" anchorCtr="0"/>
          <a:lstStyle>
            <a:lvl1pPr>
              <a:defRPr sz="47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5974397" y="6288274"/>
            <a:ext cx="1005840" cy="195077"/>
          </a:xfrm>
          <a:prstGeom prst="rect">
            <a:avLst/>
          </a:prstGeom>
        </p:spPr>
      </p:pic>
      <p:sp>
        <p:nvSpPr>
          <p:cNvPr id="10" name="Picture Placeholder 9"/>
          <p:cNvSpPr>
            <a:spLocks noGrp="1"/>
          </p:cNvSpPr>
          <p:nvPr>
            <p:ph type="pic" sz="quarter" idx="19" hasCustomPrompt="1"/>
          </p:nvPr>
        </p:nvSpPr>
        <p:spPr>
          <a:xfrm>
            <a:off x="7716838" y="1783429"/>
            <a:ext cx="2197662" cy="2186437"/>
          </a:xfrm>
          <a:solidFill>
            <a:schemeClr val="bg1">
              <a:lumMod val="60000"/>
              <a:lumOff val="40000"/>
            </a:schemeClr>
          </a:solidFill>
        </p:spPr>
        <p:txBody>
          <a:bodyPr anchor="ctr" anchorCtr="0">
            <a:normAutofit/>
          </a:bodyPr>
          <a:lstStyle>
            <a:lvl1pPr marL="0" indent="0" algn="ctr">
              <a:lnSpc>
                <a:spcPct val="100000"/>
              </a:lnSpc>
              <a:buNone/>
              <a:defRPr sz="1399"/>
            </a:lvl1pPr>
          </a:lstStyle>
          <a:p>
            <a:r>
              <a:rPr lang="en-US" dirty="0" smtClean="0"/>
              <a:t>Click to place </a:t>
            </a:r>
            <a:br>
              <a:rPr lang="en-US" dirty="0" smtClean="0"/>
            </a:br>
            <a:r>
              <a:rPr lang="en-US" dirty="0" smtClean="0"/>
              <a:t>personal photo</a:t>
            </a:r>
            <a:endParaRPr lang="en-US" dirty="0"/>
          </a:p>
        </p:txBody>
      </p:sp>
      <p:sp>
        <p:nvSpPr>
          <p:cNvPr id="11" name="Rectangle 10"/>
          <p:cNvSpPr/>
          <p:nvPr userDrawn="1"/>
        </p:nvSpPr>
        <p:spPr>
          <a:xfrm>
            <a:off x="10079797" y="2965197"/>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a:solidFill>
                <a:srgbClr val="D2D2D2"/>
              </a:solidFill>
            </a:endParaRPr>
          </a:p>
        </p:txBody>
      </p:sp>
      <p:sp>
        <p:nvSpPr>
          <p:cNvPr id="12" name="Rectangle 11"/>
          <p:cNvSpPr/>
          <p:nvPr userDrawn="1"/>
        </p:nvSpPr>
        <p:spPr>
          <a:xfrm>
            <a:off x="11259434" y="2965197"/>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a:solidFill>
                <a:srgbClr val="D2D2D2"/>
              </a:solidFill>
            </a:endParaRPr>
          </a:p>
        </p:txBody>
      </p:sp>
      <p:sp>
        <p:nvSpPr>
          <p:cNvPr id="15" name="Rectangle 14"/>
          <p:cNvSpPr/>
          <p:nvPr userDrawn="1"/>
        </p:nvSpPr>
        <p:spPr>
          <a:xfrm>
            <a:off x="7716837" y="6502137"/>
            <a:ext cx="2197665" cy="4845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a:solidFill>
                <a:srgbClr val="D2D2D2"/>
              </a:solidFill>
            </a:endParaRPr>
          </a:p>
        </p:txBody>
      </p:sp>
      <p:sp>
        <p:nvSpPr>
          <p:cNvPr id="18" name="Rectangle 17"/>
          <p:cNvSpPr/>
          <p:nvPr userDrawn="1"/>
        </p:nvSpPr>
        <p:spPr>
          <a:xfrm>
            <a:off x="7716837" y="601662"/>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a:solidFill>
                <a:srgbClr val="D2D2D2"/>
              </a:solidFill>
            </a:endParaRPr>
          </a:p>
        </p:txBody>
      </p:sp>
      <p:sp>
        <p:nvSpPr>
          <p:cNvPr id="19" name="Rectangle 18"/>
          <p:cNvSpPr/>
          <p:nvPr userDrawn="1"/>
        </p:nvSpPr>
        <p:spPr>
          <a:xfrm>
            <a:off x="8897703" y="601662"/>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a:solidFill>
                <a:srgbClr val="D2D2D2"/>
              </a:solidFill>
            </a:endParaRPr>
          </a:p>
        </p:txBody>
      </p:sp>
      <p:sp>
        <p:nvSpPr>
          <p:cNvPr id="22" name="Freeform 12"/>
          <p:cNvSpPr>
            <a:spLocks noChangeAspect="1"/>
          </p:cNvSpPr>
          <p:nvPr userDrawn="1"/>
        </p:nvSpPr>
        <p:spPr bwMode="black">
          <a:xfrm>
            <a:off x="8044657" y="888481"/>
            <a:ext cx="371736" cy="516400"/>
          </a:xfrm>
          <a:custGeom>
            <a:avLst/>
            <a:gdLst>
              <a:gd name="T0" fmla="*/ 642 w 811"/>
              <a:gd name="T1" fmla="*/ 692 h 1128"/>
              <a:gd name="T2" fmla="*/ 499 w 811"/>
              <a:gd name="T3" fmla="*/ 758 h 1128"/>
              <a:gd name="T4" fmla="*/ 465 w 811"/>
              <a:gd name="T5" fmla="*/ 735 h 1128"/>
              <a:gd name="T6" fmla="*/ 301 w 811"/>
              <a:gd name="T7" fmla="*/ 382 h 1128"/>
              <a:gd name="T8" fmla="*/ 305 w 811"/>
              <a:gd name="T9" fmla="*/ 341 h 1128"/>
              <a:gd name="T10" fmla="*/ 459 w 811"/>
              <a:gd name="T11" fmla="*/ 269 h 1128"/>
              <a:gd name="T12" fmla="*/ 474 w 811"/>
              <a:gd name="T13" fmla="*/ 232 h 1128"/>
              <a:gd name="T14" fmla="*/ 378 w 811"/>
              <a:gd name="T15" fmla="*/ 19 h 1128"/>
              <a:gd name="T16" fmla="*/ 341 w 811"/>
              <a:gd name="T17" fmla="*/ 0 h 1128"/>
              <a:gd name="T18" fmla="*/ 236 w 811"/>
              <a:gd name="T19" fmla="*/ 28 h 1128"/>
              <a:gd name="T20" fmla="*/ 192 w 811"/>
              <a:gd name="T21" fmla="*/ 49 h 1128"/>
              <a:gd name="T22" fmla="*/ 117 w 811"/>
              <a:gd name="T23" fmla="*/ 543 h 1128"/>
              <a:gd name="T24" fmla="*/ 313 w 811"/>
              <a:gd name="T25" fmla="*/ 932 h 1128"/>
              <a:gd name="T26" fmla="*/ 686 w 811"/>
              <a:gd name="T27" fmla="*/ 1060 h 1128"/>
              <a:gd name="T28" fmla="*/ 730 w 811"/>
              <a:gd name="T29" fmla="*/ 1039 h 1128"/>
              <a:gd name="T30" fmla="*/ 789 w 811"/>
              <a:gd name="T31" fmla="*/ 999 h 1128"/>
              <a:gd name="T32" fmla="*/ 796 w 811"/>
              <a:gd name="T33" fmla="*/ 944 h 1128"/>
              <a:gd name="T34" fmla="*/ 689 w 811"/>
              <a:gd name="T35" fmla="*/ 708 h 1128"/>
              <a:gd name="T36" fmla="*/ 642 w 811"/>
              <a:gd name="T37" fmla="*/ 69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1" h="1128">
                <a:moveTo>
                  <a:pt x="642" y="692"/>
                </a:moveTo>
                <a:cubicBezTo>
                  <a:pt x="616" y="704"/>
                  <a:pt x="499" y="758"/>
                  <a:pt x="499" y="758"/>
                </a:cubicBezTo>
                <a:cubicBezTo>
                  <a:pt x="488" y="763"/>
                  <a:pt x="473" y="753"/>
                  <a:pt x="465" y="735"/>
                </a:cubicBezTo>
                <a:cubicBezTo>
                  <a:pt x="301" y="382"/>
                  <a:pt x="301" y="382"/>
                  <a:pt x="301" y="382"/>
                </a:cubicBezTo>
                <a:cubicBezTo>
                  <a:pt x="292" y="364"/>
                  <a:pt x="294" y="346"/>
                  <a:pt x="305" y="341"/>
                </a:cubicBezTo>
                <a:cubicBezTo>
                  <a:pt x="305" y="341"/>
                  <a:pt x="441" y="279"/>
                  <a:pt x="459" y="269"/>
                </a:cubicBezTo>
                <a:cubicBezTo>
                  <a:pt x="470" y="264"/>
                  <a:pt x="483" y="251"/>
                  <a:pt x="474" y="232"/>
                </a:cubicBezTo>
                <a:cubicBezTo>
                  <a:pt x="452" y="180"/>
                  <a:pt x="385" y="29"/>
                  <a:pt x="378" y="19"/>
                </a:cubicBezTo>
                <a:cubicBezTo>
                  <a:pt x="369" y="8"/>
                  <a:pt x="363" y="0"/>
                  <a:pt x="341" y="0"/>
                </a:cubicBezTo>
                <a:cubicBezTo>
                  <a:pt x="306" y="0"/>
                  <a:pt x="269" y="13"/>
                  <a:pt x="236" y="28"/>
                </a:cubicBezTo>
                <a:cubicBezTo>
                  <a:pt x="192" y="49"/>
                  <a:pt x="192" y="49"/>
                  <a:pt x="192" y="49"/>
                </a:cubicBezTo>
                <a:cubicBezTo>
                  <a:pt x="0" y="158"/>
                  <a:pt x="62" y="427"/>
                  <a:pt x="117" y="543"/>
                </a:cubicBezTo>
                <a:cubicBezTo>
                  <a:pt x="173" y="662"/>
                  <a:pt x="313" y="932"/>
                  <a:pt x="313" y="932"/>
                </a:cubicBezTo>
                <a:cubicBezTo>
                  <a:pt x="381" y="1070"/>
                  <a:pt x="547" y="1128"/>
                  <a:pt x="686" y="1060"/>
                </a:cubicBezTo>
                <a:cubicBezTo>
                  <a:pt x="730" y="1039"/>
                  <a:pt x="730" y="1039"/>
                  <a:pt x="730" y="1039"/>
                </a:cubicBezTo>
                <a:cubicBezTo>
                  <a:pt x="756" y="1026"/>
                  <a:pt x="769" y="1018"/>
                  <a:pt x="789" y="999"/>
                </a:cubicBezTo>
                <a:cubicBezTo>
                  <a:pt x="795" y="994"/>
                  <a:pt x="811" y="977"/>
                  <a:pt x="796" y="944"/>
                </a:cubicBezTo>
                <a:cubicBezTo>
                  <a:pt x="767" y="880"/>
                  <a:pt x="698" y="726"/>
                  <a:pt x="689" y="708"/>
                </a:cubicBezTo>
                <a:cubicBezTo>
                  <a:pt x="680" y="693"/>
                  <a:pt x="661" y="684"/>
                  <a:pt x="642" y="692"/>
                </a:cubicBezTo>
                <a:close/>
              </a:path>
            </a:pathLst>
          </a:custGeom>
          <a:solidFill>
            <a:srgbClr val="FFFFFF"/>
          </a:solidFill>
          <a:ln>
            <a:noFill/>
          </a:ln>
          <a:extLst/>
        </p:spPr>
        <p:txBody>
          <a:bodyPr vert="horz" wrap="square" lIns="82293" tIns="41147" rIns="82293" bIns="41147" numCol="1" anchor="t" anchorCtr="0" compatLnSpc="1">
            <a:prstTxWarp prst="textNoShape">
              <a:avLst/>
            </a:prstTxWarp>
          </a:bodyPr>
          <a:lstStyle/>
          <a:p>
            <a:pPr defTabSz="932563"/>
            <a:endParaRPr lang="en-US" sz="1599">
              <a:solidFill>
                <a:srgbClr val="FFFFFF"/>
              </a:solidFill>
            </a:endParaRPr>
          </a:p>
        </p:txBody>
      </p:sp>
      <p:grpSp>
        <p:nvGrpSpPr>
          <p:cNvPr id="2" name="Group 1"/>
          <p:cNvGrpSpPr/>
          <p:nvPr userDrawn="1"/>
        </p:nvGrpSpPr>
        <p:grpSpPr>
          <a:xfrm>
            <a:off x="8995586" y="735926"/>
            <a:ext cx="863642" cy="804552"/>
            <a:chOff x="10162265" y="1919382"/>
            <a:chExt cx="863642" cy="804552"/>
          </a:xfrm>
        </p:grpSpPr>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62265" y="1919382"/>
              <a:ext cx="863642" cy="744891"/>
            </a:xfrm>
            <a:prstGeom prst="rect">
              <a:avLst/>
            </a:prstGeom>
          </p:spPr>
        </p:pic>
        <p:pic>
          <p:nvPicPr>
            <p:cNvPr id="24" name="Picture 23"/>
            <p:cNvPicPr>
              <a:picLocks noChangeAspect="1"/>
            </p:cNvPicPr>
            <p:nvPr userDrawn="1"/>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219710" y="2429998"/>
              <a:ext cx="293936" cy="293936"/>
            </a:xfrm>
            <a:prstGeom prst="rect">
              <a:avLst/>
            </a:prstGeom>
          </p:spPr>
        </p:pic>
      </p:grpSp>
      <p:pic>
        <p:nvPicPr>
          <p:cNvPr id="25" name="Picture 2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60374" y="3207884"/>
            <a:ext cx="607374" cy="563448"/>
          </a:xfrm>
          <a:prstGeom prst="rect">
            <a:avLst/>
          </a:prstGeom>
        </p:spPr>
      </p:pic>
      <p:pic>
        <p:nvPicPr>
          <p:cNvPr id="29" name="Picture 2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71740" y="2875996"/>
            <a:ext cx="1227224" cy="1227224"/>
          </a:xfrm>
          <a:prstGeom prst="rect">
            <a:avLst/>
          </a:prstGeom>
        </p:spPr>
      </p:pic>
      <p:sp>
        <p:nvSpPr>
          <p:cNvPr id="28" name="Text Placeholder 12"/>
          <p:cNvSpPr>
            <a:spLocks noGrp="1"/>
          </p:cNvSpPr>
          <p:nvPr>
            <p:ph type="body" sz="quarter" idx="22" hasCustomPrompt="1"/>
          </p:nvPr>
        </p:nvSpPr>
        <p:spPr>
          <a:xfrm>
            <a:off x="7720023" y="3401891"/>
            <a:ext cx="2197661" cy="576361"/>
          </a:xfrm>
          <a:noFill/>
        </p:spPr>
        <p:txBody>
          <a:bodyPr vert="horz" wrap="square" lIns="155448" tIns="73152" rIns="91440" bIns="73152" rtlCol="0" anchor="ctr" anchorCtr="0">
            <a:noAutofit/>
          </a:bodyPr>
          <a:lstStyle>
            <a:lvl1pPr marL="114278" indent="-114278">
              <a:spcBef>
                <a:spcPts val="0"/>
              </a:spcBef>
              <a:buNone/>
              <a:defRPr lang="en-US" sz="2000" dirty="0">
                <a:solidFill>
                  <a:schemeClr val="tx1"/>
                </a:solidFill>
                <a:latin typeface="+mn-lt"/>
              </a:defRPr>
            </a:lvl1pPr>
          </a:lstStyle>
          <a:p>
            <a:pPr marL="0" lvl="0" indent="0">
              <a:lnSpc>
                <a:spcPct val="100000"/>
              </a:lnSpc>
            </a:pPr>
            <a:r>
              <a:rPr lang="en-US" dirty="0" smtClean="0"/>
              <a:t>Click to edit text</a:t>
            </a:r>
            <a:endParaRPr lang="en-US" dirty="0"/>
          </a:p>
        </p:txBody>
      </p:sp>
      <p:pic>
        <p:nvPicPr>
          <p:cNvPr id="33" name="Picture 3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07362" y="389332"/>
            <a:ext cx="2079935" cy="704088"/>
          </a:xfrm>
          <a:prstGeom prst="rect">
            <a:avLst/>
          </a:prstGeom>
        </p:spPr>
      </p:pic>
      <p:sp>
        <p:nvSpPr>
          <p:cNvPr id="37" name="Picture Placeholder 9"/>
          <p:cNvSpPr>
            <a:spLocks noGrp="1"/>
          </p:cNvSpPr>
          <p:nvPr>
            <p:ph type="pic" sz="quarter" idx="25" hasCustomPrompt="1"/>
          </p:nvPr>
        </p:nvSpPr>
        <p:spPr>
          <a:xfrm>
            <a:off x="10070927" y="600501"/>
            <a:ext cx="2197662" cy="2186437"/>
          </a:xfrm>
          <a:solidFill>
            <a:schemeClr val="bg1">
              <a:lumMod val="60000"/>
              <a:lumOff val="40000"/>
            </a:schemeClr>
          </a:solidFill>
        </p:spPr>
        <p:txBody>
          <a:bodyPr anchor="ctr" anchorCtr="0">
            <a:normAutofit/>
          </a:bodyPr>
          <a:lstStyle>
            <a:lvl1pPr marL="0" indent="0" algn="ctr">
              <a:lnSpc>
                <a:spcPct val="100000"/>
              </a:lnSpc>
              <a:buNone/>
              <a:defRPr sz="1399"/>
            </a:lvl1pPr>
          </a:lstStyle>
          <a:p>
            <a:r>
              <a:rPr lang="en-US" dirty="0" smtClean="0"/>
              <a:t>Click to place </a:t>
            </a:r>
            <a:br>
              <a:rPr lang="en-US" dirty="0" smtClean="0"/>
            </a:br>
            <a:r>
              <a:rPr lang="en-US" dirty="0" smtClean="0"/>
              <a:t>personal photo</a:t>
            </a:r>
            <a:endParaRPr lang="en-US" dirty="0"/>
          </a:p>
        </p:txBody>
      </p:sp>
      <p:sp>
        <p:nvSpPr>
          <p:cNvPr id="38" name="Text Placeholder 12"/>
          <p:cNvSpPr>
            <a:spLocks noGrp="1"/>
          </p:cNvSpPr>
          <p:nvPr>
            <p:ph type="body" sz="quarter" idx="26" hasCustomPrompt="1"/>
          </p:nvPr>
        </p:nvSpPr>
        <p:spPr>
          <a:xfrm>
            <a:off x="10070926" y="612629"/>
            <a:ext cx="2197661" cy="576361"/>
          </a:xfrm>
          <a:solidFill>
            <a:schemeClr val="accent1"/>
          </a:solidFill>
        </p:spPr>
        <p:txBody>
          <a:bodyPr vert="horz" wrap="square" lIns="155448" tIns="73152" rIns="91440" bIns="73152" rtlCol="0" anchor="ctr" anchorCtr="0">
            <a:noAutofit/>
          </a:bodyPr>
          <a:lstStyle>
            <a:lvl1pPr marL="114278" indent="-114278">
              <a:spcBef>
                <a:spcPts val="0"/>
              </a:spcBef>
              <a:buNone/>
              <a:defRPr lang="en-US" sz="2000" dirty="0">
                <a:solidFill>
                  <a:schemeClr val="tx1"/>
                </a:solidFill>
                <a:latin typeface="+mn-lt"/>
              </a:defRPr>
            </a:lvl1pPr>
          </a:lstStyle>
          <a:p>
            <a:pPr marL="0" lvl="0" indent="0">
              <a:lnSpc>
                <a:spcPct val="100000"/>
              </a:lnSpc>
            </a:pPr>
            <a:r>
              <a:rPr lang="en-US" dirty="0" smtClean="0"/>
              <a:t>Click to edit text</a:t>
            </a:r>
            <a:endParaRPr lang="en-US" dirty="0"/>
          </a:p>
        </p:txBody>
      </p:sp>
      <p:sp>
        <p:nvSpPr>
          <p:cNvPr id="26" name="Rectangle 25"/>
          <p:cNvSpPr/>
          <p:nvPr userDrawn="1"/>
        </p:nvSpPr>
        <p:spPr bwMode="auto">
          <a:xfrm>
            <a:off x="7716838" y="4146963"/>
            <a:ext cx="4559395" cy="219020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4" name="Text Placeholder 38"/>
          <p:cNvSpPr>
            <a:spLocks noGrp="1"/>
          </p:cNvSpPr>
          <p:nvPr>
            <p:ph type="body" sz="quarter" idx="24" hasCustomPrompt="1"/>
          </p:nvPr>
        </p:nvSpPr>
        <p:spPr>
          <a:xfrm>
            <a:off x="275747" y="5836903"/>
            <a:ext cx="3351691" cy="369332"/>
          </a:xfrm>
        </p:spPr>
        <p:txBody>
          <a:bodyPr bIns="0" anchor="b"/>
          <a:lstStyle>
            <a:lvl1pPr marL="0" indent="0">
              <a:buNone/>
              <a:defRPr sz="2000" baseline="0">
                <a:solidFill>
                  <a:schemeClr val="bg2">
                    <a:lumMod val="40000"/>
                    <a:lumOff val="60000"/>
                  </a:schemeClr>
                </a:solidFill>
              </a:defRPr>
            </a:lvl1pPr>
          </a:lstStyle>
          <a:p>
            <a:pPr lvl="0"/>
            <a:r>
              <a:rPr lang="en-US" dirty="0" smtClean="0"/>
              <a:t>Presentation Date</a:t>
            </a:r>
            <a:endParaRPr lang="en-US" dirty="0"/>
          </a:p>
        </p:txBody>
      </p:sp>
      <p:sp>
        <p:nvSpPr>
          <p:cNvPr id="40" name="Footer Placeholder 2"/>
          <p:cNvSpPr>
            <a:spLocks noGrp="1"/>
          </p:cNvSpPr>
          <p:nvPr>
            <p:ph type="ftr" sz="quarter" idx="14"/>
          </p:nvPr>
        </p:nvSpPr>
        <p:spPr>
          <a:xfrm>
            <a:off x="274704" y="6231471"/>
            <a:ext cx="1804987" cy="371475"/>
          </a:xfrm>
        </p:spPr>
        <p:txBody>
          <a:bodyPr/>
          <a:lstStyle/>
          <a:p>
            <a:r>
              <a:rPr lang="en-US" smtClean="0">
                <a:solidFill>
                  <a:srgbClr val="FFFFFF">
                    <a:tint val="75000"/>
                  </a:srgbClr>
                </a:solidFill>
              </a:rPr>
              <a:t>Microsoft Confidential</a:t>
            </a:r>
            <a:endParaRPr lang="en-US" dirty="0" smtClean="0">
              <a:solidFill>
                <a:srgbClr val="FFFFFF">
                  <a:tint val="75000"/>
                </a:srgbClr>
              </a:solidFill>
            </a:endParaRPr>
          </a:p>
        </p:txBody>
      </p:sp>
    </p:spTree>
    <p:extLst>
      <p:ext uri="{BB962C8B-B14F-4D97-AF65-F5344CB8AC3E}">
        <p14:creationId xmlns:p14="http://schemas.microsoft.com/office/powerpoint/2010/main" val="338553112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Slide - Phone 2">
    <p:bg>
      <p:bgRef idx="1001">
        <a:schemeClr val="bg2"/>
      </p:bgRef>
    </p:bg>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val="0"/>
              </a:ext>
            </a:extLst>
          </a:blip>
          <a:srcRect l="13769" t="13124" r="17497" b="30293"/>
          <a:stretch/>
        </p:blipFill>
        <p:spPr>
          <a:xfrm>
            <a:off x="7150123" y="0"/>
            <a:ext cx="5316515" cy="7002462"/>
          </a:xfrm>
          <a:prstGeom prst="rect">
            <a:avLst/>
          </a:prstGeom>
        </p:spPr>
      </p:pic>
      <p:sp>
        <p:nvSpPr>
          <p:cNvPr id="5" name="Text Placeholder 4"/>
          <p:cNvSpPr>
            <a:spLocks noGrp="1"/>
          </p:cNvSpPr>
          <p:nvPr>
            <p:ph type="body" sz="quarter" idx="12" hasCustomPrompt="1"/>
          </p:nvPr>
        </p:nvSpPr>
        <p:spPr>
          <a:xfrm>
            <a:off x="270887" y="3949730"/>
            <a:ext cx="6399213" cy="1830388"/>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6705534" cy="1837298"/>
          </a:xfrm>
          <a:noFill/>
        </p:spPr>
        <p:txBody>
          <a:bodyPr lIns="146304" tIns="91440" rIns="146304" bIns="91440" anchor="t" anchorCtr="0"/>
          <a:lstStyle>
            <a:lvl1pPr>
              <a:defRPr sz="47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5974397" y="6288274"/>
            <a:ext cx="1005840" cy="195077"/>
          </a:xfrm>
          <a:prstGeom prst="rect">
            <a:avLst/>
          </a:prstGeom>
        </p:spPr>
      </p:pic>
      <p:sp>
        <p:nvSpPr>
          <p:cNvPr id="10" name="Picture Placeholder 9"/>
          <p:cNvSpPr>
            <a:spLocks noGrp="1"/>
          </p:cNvSpPr>
          <p:nvPr>
            <p:ph type="pic" sz="quarter" idx="19" hasCustomPrompt="1"/>
          </p:nvPr>
        </p:nvSpPr>
        <p:spPr>
          <a:xfrm>
            <a:off x="7716838" y="1783429"/>
            <a:ext cx="2197662" cy="2186437"/>
          </a:xfrm>
          <a:solidFill>
            <a:schemeClr val="bg1">
              <a:lumMod val="60000"/>
              <a:lumOff val="40000"/>
            </a:schemeClr>
          </a:solidFill>
        </p:spPr>
        <p:txBody>
          <a:bodyPr anchor="ctr" anchorCtr="0">
            <a:normAutofit/>
          </a:bodyPr>
          <a:lstStyle>
            <a:lvl1pPr marL="0" indent="0" algn="ctr">
              <a:lnSpc>
                <a:spcPct val="100000"/>
              </a:lnSpc>
              <a:buNone/>
              <a:defRPr sz="1399"/>
            </a:lvl1pPr>
          </a:lstStyle>
          <a:p>
            <a:r>
              <a:rPr lang="en-US" dirty="0" smtClean="0"/>
              <a:t>Click to place </a:t>
            </a:r>
            <a:br>
              <a:rPr lang="en-US" dirty="0" smtClean="0"/>
            </a:br>
            <a:r>
              <a:rPr lang="en-US" dirty="0" smtClean="0"/>
              <a:t>personal photo</a:t>
            </a:r>
            <a:endParaRPr lang="en-US" dirty="0"/>
          </a:p>
        </p:txBody>
      </p:sp>
      <p:sp>
        <p:nvSpPr>
          <p:cNvPr id="11" name="Rectangle 10"/>
          <p:cNvSpPr/>
          <p:nvPr userDrawn="1"/>
        </p:nvSpPr>
        <p:spPr>
          <a:xfrm>
            <a:off x="10079797" y="2965197"/>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a:solidFill>
                <a:srgbClr val="D2D2D2"/>
              </a:solidFill>
            </a:endParaRPr>
          </a:p>
        </p:txBody>
      </p:sp>
      <p:sp>
        <p:nvSpPr>
          <p:cNvPr id="12" name="Rectangle 11"/>
          <p:cNvSpPr/>
          <p:nvPr userDrawn="1"/>
        </p:nvSpPr>
        <p:spPr>
          <a:xfrm>
            <a:off x="11259434" y="2965197"/>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a:solidFill>
                <a:srgbClr val="D2D2D2"/>
              </a:solidFill>
            </a:endParaRPr>
          </a:p>
        </p:txBody>
      </p:sp>
      <p:sp>
        <p:nvSpPr>
          <p:cNvPr id="13" name="Picture Placeholder 9"/>
          <p:cNvSpPr>
            <a:spLocks noGrp="1"/>
          </p:cNvSpPr>
          <p:nvPr>
            <p:ph type="pic" sz="quarter" idx="21" hasCustomPrompt="1"/>
          </p:nvPr>
        </p:nvSpPr>
        <p:spPr>
          <a:xfrm>
            <a:off x="7716838" y="4146963"/>
            <a:ext cx="4559395" cy="2190206"/>
          </a:xfrm>
          <a:solidFill>
            <a:schemeClr val="bg1">
              <a:lumMod val="60000"/>
              <a:lumOff val="40000"/>
            </a:schemeClr>
          </a:solidFill>
        </p:spPr>
        <p:txBody>
          <a:bodyPr anchor="ctr" anchorCtr="0">
            <a:normAutofit/>
          </a:bodyPr>
          <a:lstStyle>
            <a:lvl1pPr marL="0" indent="0" algn="ctr">
              <a:lnSpc>
                <a:spcPct val="100000"/>
              </a:lnSpc>
              <a:buNone/>
              <a:defRPr sz="1399"/>
            </a:lvl1pPr>
          </a:lstStyle>
          <a:p>
            <a:r>
              <a:rPr lang="en-US" dirty="0" smtClean="0"/>
              <a:t>Click to place personal photo</a:t>
            </a:r>
            <a:endParaRPr lang="en-US" dirty="0"/>
          </a:p>
        </p:txBody>
      </p:sp>
      <p:sp>
        <p:nvSpPr>
          <p:cNvPr id="14" name="Rectangle 13"/>
          <p:cNvSpPr/>
          <p:nvPr userDrawn="1"/>
        </p:nvSpPr>
        <p:spPr>
          <a:xfrm>
            <a:off x="10078568" y="6502137"/>
            <a:ext cx="2197665" cy="4845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a:solidFill>
                <a:srgbClr val="D2D2D2"/>
              </a:solidFill>
            </a:endParaRPr>
          </a:p>
        </p:txBody>
      </p:sp>
      <p:sp>
        <p:nvSpPr>
          <p:cNvPr id="15" name="Rectangle 14"/>
          <p:cNvSpPr/>
          <p:nvPr userDrawn="1"/>
        </p:nvSpPr>
        <p:spPr>
          <a:xfrm>
            <a:off x="7716837" y="6502137"/>
            <a:ext cx="2197665" cy="4845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a:solidFill>
                <a:srgbClr val="D2D2D2"/>
              </a:solidFill>
            </a:endParaRPr>
          </a:p>
        </p:txBody>
      </p:sp>
      <p:sp>
        <p:nvSpPr>
          <p:cNvPr id="18" name="Rectangle 17"/>
          <p:cNvSpPr/>
          <p:nvPr userDrawn="1"/>
        </p:nvSpPr>
        <p:spPr>
          <a:xfrm>
            <a:off x="7716837" y="601662"/>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a:solidFill>
                <a:srgbClr val="D2D2D2"/>
              </a:solidFill>
            </a:endParaRPr>
          </a:p>
        </p:txBody>
      </p:sp>
      <p:sp>
        <p:nvSpPr>
          <p:cNvPr id="19" name="Rectangle 18"/>
          <p:cNvSpPr/>
          <p:nvPr userDrawn="1"/>
        </p:nvSpPr>
        <p:spPr>
          <a:xfrm>
            <a:off x="8897703" y="601662"/>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a:solidFill>
                <a:srgbClr val="D2D2D2"/>
              </a:solidFill>
            </a:endParaRPr>
          </a:p>
        </p:txBody>
      </p:sp>
      <p:sp>
        <p:nvSpPr>
          <p:cNvPr id="22" name="Freeform 12"/>
          <p:cNvSpPr>
            <a:spLocks noChangeAspect="1"/>
          </p:cNvSpPr>
          <p:nvPr userDrawn="1"/>
        </p:nvSpPr>
        <p:spPr bwMode="black">
          <a:xfrm>
            <a:off x="8044657" y="888481"/>
            <a:ext cx="371736" cy="516400"/>
          </a:xfrm>
          <a:custGeom>
            <a:avLst/>
            <a:gdLst>
              <a:gd name="T0" fmla="*/ 642 w 811"/>
              <a:gd name="T1" fmla="*/ 692 h 1128"/>
              <a:gd name="T2" fmla="*/ 499 w 811"/>
              <a:gd name="T3" fmla="*/ 758 h 1128"/>
              <a:gd name="T4" fmla="*/ 465 w 811"/>
              <a:gd name="T5" fmla="*/ 735 h 1128"/>
              <a:gd name="T6" fmla="*/ 301 w 811"/>
              <a:gd name="T7" fmla="*/ 382 h 1128"/>
              <a:gd name="T8" fmla="*/ 305 w 811"/>
              <a:gd name="T9" fmla="*/ 341 h 1128"/>
              <a:gd name="T10" fmla="*/ 459 w 811"/>
              <a:gd name="T11" fmla="*/ 269 h 1128"/>
              <a:gd name="T12" fmla="*/ 474 w 811"/>
              <a:gd name="T13" fmla="*/ 232 h 1128"/>
              <a:gd name="T14" fmla="*/ 378 w 811"/>
              <a:gd name="T15" fmla="*/ 19 h 1128"/>
              <a:gd name="T16" fmla="*/ 341 w 811"/>
              <a:gd name="T17" fmla="*/ 0 h 1128"/>
              <a:gd name="T18" fmla="*/ 236 w 811"/>
              <a:gd name="T19" fmla="*/ 28 h 1128"/>
              <a:gd name="T20" fmla="*/ 192 w 811"/>
              <a:gd name="T21" fmla="*/ 49 h 1128"/>
              <a:gd name="T22" fmla="*/ 117 w 811"/>
              <a:gd name="T23" fmla="*/ 543 h 1128"/>
              <a:gd name="T24" fmla="*/ 313 w 811"/>
              <a:gd name="T25" fmla="*/ 932 h 1128"/>
              <a:gd name="T26" fmla="*/ 686 w 811"/>
              <a:gd name="T27" fmla="*/ 1060 h 1128"/>
              <a:gd name="T28" fmla="*/ 730 w 811"/>
              <a:gd name="T29" fmla="*/ 1039 h 1128"/>
              <a:gd name="T30" fmla="*/ 789 w 811"/>
              <a:gd name="T31" fmla="*/ 999 h 1128"/>
              <a:gd name="T32" fmla="*/ 796 w 811"/>
              <a:gd name="T33" fmla="*/ 944 h 1128"/>
              <a:gd name="T34" fmla="*/ 689 w 811"/>
              <a:gd name="T35" fmla="*/ 708 h 1128"/>
              <a:gd name="T36" fmla="*/ 642 w 811"/>
              <a:gd name="T37" fmla="*/ 69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1" h="1128">
                <a:moveTo>
                  <a:pt x="642" y="692"/>
                </a:moveTo>
                <a:cubicBezTo>
                  <a:pt x="616" y="704"/>
                  <a:pt x="499" y="758"/>
                  <a:pt x="499" y="758"/>
                </a:cubicBezTo>
                <a:cubicBezTo>
                  <a:pt x="488" y="763"/>
                  <a:pt x="473" y="753"/>
                  <a:pt x="465" y="735"/>
                </a:cubicBezTo>
                <a:cubicBezTo>
                  <a:pt x="301" y="382"/>
                  <a:pt x="301" y="382"/>
                  <a:pt x="301" y="382"/>
                </a:cubicBezTo>
                <a:cubicBezTo>
                  <a:pt x="292" y="364"/>
                  <a:pt x="294" y="346"/>
                  <a:pt x="305" y="341"/>
                </a:cubicBezTo>
                <a:cubicBezTo>
                  <a:pt x="305" y="341"/>
                  <a:pt x="441" y="279"/>
                  <a:pt x="459" y="269"/>
                </a:cubicBezTo>
                <a:cubicBezTo>
                  <a:pt x="470" y="264"/>
                  <a:pt x="483" y="251"/>
                  <a:pt x="474" y="232"/>
                </a:cubicBezTo>
                <a:cubicBezTo>
                  <a:pt x="452" y="180"/>
                  <a:pt x="385" y="29"/>
                  <a:pt x="378" y="19"/>
                </a:cubicBezTo>
                <a:cubicBezTo>
                  <a:pt x="369" y="8"/>
                  <a:pt x="363" y="0"/>
                  <a:pt x="341" y="0"/>
                </a:cubicBezTo>
                <a:cubicBezTo>
                  <a:pt x="306" y="0"/>
                  <a:pt x="269" y="13"/>
                  <a:pt x="236" y="28"/>
                </a:cubicBezTo>
                <a:cubicBezTo>
                  <a:pt x="192" y="49"/>
                  <a:pt x="192" y="49"/>
                  <a:pt x="192" y="49"/>
                </a:cubicBezTo>
                <a:cubicBezTo>
                  <a:pt x="0" y="158"/>
                  <a:pt x="62" y="427"/>
                  <a:pt x="117" y="543"/>
                </a:cubicBezTo>
                <a:cubicBezTo>
                  <a:pt x="173" y="662"/>
                  <a:pt x="313" y="932"/>
                  <a:pt x="313" y="932"/>
                </a:cubicBezTo>
                <a:cubicBezTo>
                  <a:pt x="381" y="1070"/>
                  <a:pt x="547" y="1128"/>
                  <a:pt x="686" y="1060"/>
                </a:cubicBezTo>
                <a:cubicBezTo>
                  <a:pt x="730" y="1039"/>
                  <a:pt x="730" y="1039"/>
                  <a:pt x="730" y="1039"/>
                </a:cubicBezTo>
                <a:cubicBezTo>
                  <a:pt x="756" y="1026"/>
                  <a:pt x="769" y="1018"/>
                  <a:pt x="789" y="999"/>
                </a:cubicBezTo>
                <a:cubicBezTo>
                  <a:pt x="795" y="994"/>
                  <a:pt x="811" y="977"/>
                  <a:pt x="796" y="944"/>
                </a:cubicBezTo>
                <a:cubicBezTo>
                  <a:pt x="767" y="880"/>
                  <a:pt x="698" y="726"/>
                  <a:pt x="689" y="708"/>
                </a:cubicBezTo>
                <a:cubicBezTo>
                  <a:pt x="680" y="693"/>
                  <a:pt x="661" y="684"/>
                  <a:pt x="642" y="692"/>
                </a:cubicBezTo>
                <a:close/>
              </a:path>
            </a:pathLst>
          </a:custGeom>
          <a:solidFill>
            <a:srgbClr val="FFFFFF"/>
          </a:solidFill>
          <a:ln>
            <a:noFill/>
          </a:ln>
          <a:extLst/>
        </p:spPr>
        <p:txBody>
          <a:bodyPr vert="horz" wrap="square" lIns="82293" tIns="41147" rIns="82293" bIns="41147" numCol="1" anchor="t" anchorCtr="0" compatLnSpc="1">
            <a:prstTxWarp prst="textNoShape">
              <a:avLst/>
            </a:prstTxWarp>
          </a:bodyPr>
          <a:lstStyle/>
          <a:p>
            <a:pPr defTabSz="932563"/>
            <a:endParaRPr lang="en-US" sz="1599">
              <a:solidFill>
                <a:srgbClr val="FFFFFF"/>
              </a:solidFill>
            </a:endParaRPr>
          </a:p>
        </p:txBody>
      </p:sp>
      <p:sp>
        <p:nvSpPr>
          <p:cNvPr id="28" name="Text Placeholder 12"/>
          <p:cNvSpPr>
            <a:spLocks noGrp="1"/>
          </p:cNvSpPr>
          <p:nvPr>
            <p:ph type="body" sz="quarter" idx="22" hasCustomPrompt="1"/>
          </p:nvPr>
        </p:nvSpPr>
        <p:spPr>
          <a:xfrm>
            <a:off x="7720023" y="3401891"/>
            <a:ext cx="2197661" cy="576361"/>
          </a:xfrm>
          <a:noFill/>
        </p:spPr>
        <p:txBody>
          <a:bodyPr vert="horz" wrap="square" lIns="155448" tIns="73152" rIns="91440" bIns="73152" rtlCol="0" anchor="ctr" anchorCtr="0">
            <a:noAutofit/>
          </a:bodyPr>
          <a:lstStyle>
            <a:lvl1pPr marL="114278" indent="-114278">
              <a:spcBef>
                <a:spcPts val="0"/>
              </a:spcBef>
              <a:buNone/>
              <a:defRPr lang="en-US" sz="2000" dirty="0">
                <a:solidFill>
                  <a:schemeClr val="tx1"/>
                </a:solidFill>
                <a:latin typeface="+mn-lt"/>
              </a:defRPr>
            </a:lvl1pPr>
          </a:lstStyle>
          <a:p>
            <a:pPr marL="0" lvl="0" indent="0">
              <a:lnSpc>
                <a:spcPct val="100000"/>
              </a:lnSpc>
            </a:pPr>
            <a:r>
              <a:rPr lang="en-US" dirty="0" smtClean="0"/>
              <a:t>Click to edit text</a:t>
            </a:r>
            <a:endParaRPr lang="en-US" dirty="0"/>
          </a:p>
        </p:txBody>
      </p:sp>
      <p:pic>
        <p:nvPicPr>
          <p:cNvPr id="33" name="Picture 3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362" y="389332"/>
            <a:ext cx="2079935" cy="704088"/>
          </a:xfrm>
          <a:prstGeom prst="rect">
            <a:avLst/>
          </a:prstGeom>
        </p:spPr>
      </p:pic>
      <p:sp>
        <p:nvSpPr>
          <p:cNvPr id="37" name="Picture Placeholder 9"/>
          <p:cNvSpPr>
            <a:spLocks noGrp="1"/>
          </p:cNvSpPr>
          <p:nvPr>
            <p:ph type="pic" sz="quarter" idx="25" hasCustomPrompt="1"/>
          </p:nvPr>
        </p:nvSpPr>
        <p:spPr>
          <a:xfrm>
            <a:off x="10070927" y="600501"/>
            <a:ext cx="2197662" cy="2186437"/>
          </a:xfrm>
          <a:solidFill>
            <a:schemeClr val="bg1">
              <a:lumMod val="60000"/>
              <a:lumOff val="40000"/>
            </a:schemeClr>
          </a:solidFill>
        </p:spPr>
        <p:txBody>
          <a:bodyPr anchor="ctr" anchorCtr="0">
            <a:normAutofit/>
          </a:bodyPr>
          <a:lstStyle>
            <a:lvl1pPr marL="0" indent="0" algn="ctr">
              <a:lnSpc>
                <a:spcPct val="100000"/>
              </a:lnSpc>
              <a:buNone/>
              <a:defRPr sz="1399"/>
            </a:lvl1pPr>
          </a:lstStyle>
          <a:p>
            <a:r>
              <a:rPr lang="en-US" dirty="0" smtClean="0"/>
              <a:t>Click to place </a:t>
            </a:r>
            <a:br>
              <a:rPr lang="en-US" dirty="0" smtClean="0"/>
            </a:br>
            <a:r>
              <a:rPr lang="en-US" dirty="0" smtClean="0"/>
              <a:t>personal photo</a:t>
            </a:r>
            <a:endParaRPr lang="en-US" dirty="0"/>
          </a:p>
        </p:txBody>
      </p:sp>
      <p:sp>
        <p:nvSpPr>
          <p:cNvPr id="38" name="Text Placeholder 12"/>
          <p:cNvSpPr>
            <a:spLocks noGrp="1"/>
          </p:cNvSpPr>
          <p:nvPr>
            <p:ph type="body" sz="quarter" idx="26" hasCustomPrompt="1"/>
          </p:nvPr>
        </p:nvSpPr>
        <p:spPr>
          <a:xfrm>
            <a:off x="10070926" y="612629"/>
            <a:ext cx="2197661" cy="576361"/>
          </a:xfrm>
          <a:solidFill>
            <a:schemeClr val="accent1"/>
          </a:solidFill>
        </p:spPr>
        <p:txBody>
          <a:bodyPr vert="horz" wrap="square" lIns="155448" tIns="73152" rIns="91440" bIns="73152" rtlCol="0" anchor="ctr" anchorCtr="0">
            <a:noAutofit/>
          </a:bodyPr>
          <a:lstStyle>
            <a:lvl1pPr marL="114278" indent="-114278">
              <a:spcBef>
                <a:spcPts val="0"/>
              </a:spcBef>
              <a:buNone/>
              <a:defRPr lang="en-US" sz="2000" dirty="0">
                <a:solidFill>
                  <a:schemeClr val="tx1"/>
                </a:solidFill>
                <a:latin typeface="+mn-lt"/>
              </a:defRPr>
            </a:lvl1pPr>
          </a:lstStyle>
          <a:p>
            <a:pPr marL="0" lvl="0" indent="0">
              <a:lnSpc>
                <a:spcPct val="100000"/>
              </a:lnSpc>
            </a:pPr>
            <a:r>
              <a:rPr lang="en-US" dirty="0" smtClean="0"/>
              <a:t>Click to edit text</a:t>
            </a:r>
            <a:endParaRPr lang="en-US" dirty="0"/>
          </a:p>
        </p:txBody>
      </p:sp>
      <p:sp>
        <p:nvSpPr>
          <p:cNvPr id="24" name="Text Placeholder 38"/>
          <p:cNvSpPr>
            <a:spLocks noGrp="1"/>
          </p:cNvSpPr>
          <p:nvPr>
            <p:ph type="body" sz="quarter" idx="24" hasCustomPrompt="1"/>
          </p:nvPr>
        </p:nvSpPr>
        <p:spPr>
          <a:xfrm>
            <a:off x="275747" y="5836903"/>
            <a:ext cx="3351691" cy="369332"/>
          </a:xfrm>
        </p:spPr>
        <p:txBody>
          <a:bodyPr bIns="0" anchor="b"/>
          <a:lstStyle>
            <a:lvl1pPr marL="0" indent="0">
              <a:buNone/>
              <a:defRPr sz="2000" baseline="0">
                <a:solidFill>
                  <a:schemeClr val="bg2">
                    <a:lumMod val="40000"/>
                    <a:lumOff val="60000"/>
                  </a:schemeClr>
                </a:solidFill>
              </a:defRPr>
            </a:lvl1pPr>
          </a:lstStyle>
          <a:p>
            <a:pPr lvl="0"/>
            <a:r>
              <a:rPr lang="en-US" dirty="0" smtClean="0"/>
              <a:t>Presentation Date</a:t>
            </a:r>
            <a:endParaRPr lang="en-US" dirty="0"/>
          </a:p>
        </p:txBody>
      </p:sp>
      <p:sp>
        <p:nvSpPr>
          <p:cNvPr id="26" name="Footer Placeholder 2"/>
          <p:cNvSpPr>
            <a:spLocks noGrp="1"/>
          </p:cNvSpPr>
          <p:nvPr>
            <p:ph type="ftr" sz="quarter" idx="14"/>
          </p:nvPr>
        </p:nvSpPr>
        <p:spPr>
          <a:xfrm>
            <a:off x="274704" y="6231471"/>
            <a:ext cx="1804987" cy="371475"/>
          </a:xfrm>
        </p:spPr>
        <p:txBody>
          <a:bodyPr/>
          <a:lstStyle/>
          <a:p>
            <a:r>
              <a:rPr lang="en-US" smtClean="0">
                <a:solidFill>
                  <a:srgbClr val="FFFFFF">
                    <a:tint val="75000"/>
                  </a:srgbClr>
                </a:solidFill>
              </a:rPr>
              <a:t>Microsoft Confidential</a:t>
            </a:r>
            <a:endParaRPr lang="en-US" dirty="0" smtClean="0">
              <a:solidFill>
                <a:srgbClr val="FFFFFF">
                  <a:tint val="75000"/>
                </a:srgbClr>
              </a:solidFill>
            </a:endParaRPr>
          </a:p>
        </p:txBody>
      </p:sp>
    </p:spTree>
    <p:extLst>
      <p:ext uri="{BB962C8B-B14F-4D97-AF65-F5344CB8AC3E}">
        <p14:creationId xmlns:p14="http://schemas.microsoft.com/office/powerpoint/2010/main" val="244537983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Slide - Phone 3">
    <p:bg>
      <p:bgRef idx="1001">
        <a:schemeClr val="bg2"/>
      </p:bgRef>
    </p:bg>
    <p:spTree>
      <p:nvGrpSpPr>
        <p:cNvPr id="1" name=""/>
        <p:cNvGrpSpPr/>
        <p:nvPr/>
      </p:nvGrpSpPr>
      <p:grpSpPr>
        <a:xfrm>
          <a:off x="0" y="0"/>
          <a:ext cx="0" cy="0"/>
          <a:chOff x="0" y="0"/>
          <a:chExt cx="0" cy="0"/>
        </a:xfrm>
      </p:grpSpPr>
      <p:pic>
        <p:nvPicPr>
          <p:cNvPr id="30" name="Picture 29"/>
          <p:cNvPicPr>
            <a:picLocks noChangeAspect="1"/>
          </p:cNvPicPr>
          <p:nvPr userDrawn="1"/>
        </p:nvPicPr>
        <p:blipFill rotWithShape="1">
          <a:blip r:embed="rId2" cstate="print">
            <a:extLst>
              <a:ext uri="{28A0092B-C50C-407E-A947-70E740481C1C}">
                <a14:useLocalDpi xmlns:a14="http://schemas.microsoft.com/office/drawing/2010/main" val="0"/>
              </a:ext>
            </a:extLst>
          </a:blip>
          <a:srcRect l="13769" t="13124" r="17497" b="30293"/>
          <a:stretch/>
        </p:blipFill>
        <p:spPr>
          <a:xfrm>
            <a:off x="7150123" y="0"/>
            <a:ext cx="5316515" cy="7002462"/>
          </a:xfrm>
          <a:prstGeom prst="rect">
            <a:avLst/>
          </a:prstGeom>
        </p:spPr>
      </p:pic>
      <p:sp>
        <p:nvSpPr>
          <p:cNvPr id="55" name="Picture Placeholder 9"/>
          <p:cNvSpPr>
            <a:spLocks noGrp="1"/>
          </p:cNvSpPr>
          <p:nvPr>
            <p:ph type="pic" sz="quarter" idx="19" hasCustomPrompt="1"/>
          </p:nvPr>
        </p:nvSpPr>
        <p:spPr>
          <a:xfrm>
            <a:off x="9319355" y="595876"/>
            <a:ext cx="1371600" cy="1371600"/>
          </a:xfrm>
          <a:solidFill>
            <a:schemeClr val="bg1">
              <a:lumMod val="60000"/>
              <a:lumOff val="40000"/>
            </a:schemeClr>
          </a:solidFill>
        </p:spPr>
        <p:txBody>
          <a:bodyPr anchor="ctr" anchorCtr="0">
            <a:normAutofit/>
          </a:bodyPr>
          <a:lstStyle>
            <a:lvl1pPr marL="0" indent="0" algn="ctr">
              <a:lnSpc>
                <a:spcPct val="100000"/>
              </a:lnSpc>
              <a:buNone/>
              <a:defRPr sz="1399"/>
            </a:lvl1pPr>
          </a:lstStyle>
          <a:p>
            <a:r>
              <a:rPr lang="en-US" dirty="0" smtClean="0"/>
              <a:t>Click to place </a:t>
            </a:r>
            <a:br>
              <a:rPr lang="en-US" dirty="0" smtClean="0"/>
            </a:br>
            <a:r>
              <a:rPr lang="en-US" dirty="0" smtClean="0"/>
              <a:t>personal photo or app</a:t>
            </a:r>
            <a:endParaRPr lang="en-US" dirty="0"/>
          </a:p>
        </p:txBody>
      </p:sp>
      <p:sp>
        <p:nvSpPr>
          <p:cNvPr id="57" name="Picture Placeholder 9"/>
          <p:cNvSpPr>
            <a:spLocks noGrp="1"/>
          </p:cNvSpPr>
          <p:nvPr>
            <p:ph type="pic" sz="quarter" idx="25" hasCustomPrompt="1"/>
          </p:nvPr>
        </p:nvSpPr>
        <p:spPr>
          <a:xfrm>
            <a:off x="10835956" y="595876"/>
            <a:ext cx="1371600" cy="1371600"/>
          </a:xfrm>
          <a:solidFill>
            <a:schemeClr val="bg1">
              <a:lumMod val="60000"/>
              <a:lumOff val="40000"/>
            </a:schemeClr>
          </a:solidFill>
        </p:spPr>
        <p:txBody>
          <a:bodyPr anchor="ctr" anchorCtr="0">
            <a:normAutofit/>
          </a:bodyPr>
          <a:lstStyle>
            <a:lvl1pPr marL="0" indent="0" algn="ctr">
              <a:lnSpc>
                <a:spcPct val="100000"/>
              </a:lnSpc>
              <a:buNone/>
              <a:defRPr sz="1399"/>
            </a:lvl1pPr>
          </a:lstStyle>
          <a:p>
            <a:r>
              <a:rPr lang="en-US" dirty="0" smtClean="0"/>
              <a:t>Click to place </a:t>
            </a:r>
            <a:br>
              <a:rPr lang="en-US" dirty="0" smtClean="0"/>
            </a:br>
            <a:r>
              <a:rPr lang="en-US" dirty="0" smtClean="0"/>
              <a:t>personal photo</a:t>
            </a:r>
            <a:endParaRPr lang="en-US" dirty="0"/>
          </a:p>
        </p:txBody>
      </p:sp>
      <p:sp>
        <p:nvSpPr>
          <p:cNvPr id="5" name="Text Placeholder 4"/>
          <p:cNvSpPr>
            <a:spLocks noGrp="1"/>
          </p:cNvSpPr>
          <p:nvPr>
            <p:ph type="body" sz="quarter" idx="12" hasCustomPrompt="1"/>
          </p:nvPr>
        </p:nvSpPr>
        <p:spPr>
          <a:xfrm>
            <a:off x="270887" y="3949730"/>
            <a:ext cx="6399213" cy="1830388"/>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6705534" cy="1837298"/>
          </a:xfrm>
          <a:noFill/>
        </p:spPr>
        <p:txBody>
          <a:bodyPr lIns="146304" tIns="91440" rIns="146304" bIns="91440" anchor="t" anchorCtr="0"/>
          <a:lstStyle>
            <a:lvl1pPr>
              <a:defRPr sz="47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5974397" y="6288274"/>
            <a:ext cx="1005840" cy="195077"/>
          </a:xfrm>
          <a:prstGeom prst="rect">
            <a:avLst/>
          </a:prstGeom>
        </p:spPr>
      </p:pic>
      <p:pic>
        <p:nvPicPr>
          <p:cNvPr id="33" name="Picture 3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362" y="389332"/>
            <a:ext cx="2079935" cy="704088"/>
          </a:xfrm>
          <a:prstGeom prst="rect">
            <a:avLst/>
          </a:prstGeom>
        </p:spPr>
      </p:pic>
      <p:sp>
        <p:nvSpPr>
          <p:cNvPr id="34" name="Rectangle 33"/>
          <p:cNvSpPr/>
          <p:nvPr userDrawn="1"/>
        </p:nvSpPr>
        <p:spPr>
          <a:xfrm>
            <a:off x="8531938" y="595876"/>
            <a:ext cx="64008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a:solidFill>
                <a:srgbClr val="D2D2D2"/>
              </a:solidFill>
            </a:endParaRPr>
          </a:p>
        </p:txBody>
      </p:sp>
      <p:sp>
        <p:nvSpPr>
          <p:cNvPr id="35" name="Rectangle 34"/>
          <p:cNvSpPr/>
          <p:nvPr userDrawn="1"/>
        </p:nvSpPr>
        <p:spPr>
          <a:xfrm>
            <a:off x="7781602" y="595876"/>
            <a:ext cx="64008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a:solidFill>
                <a:srgbClr val="D2D2D2"/>
              </a:solidFill>
            </a:endParaRPr>
          </a:p>
        </p:txBody>
      </p:sp>
      <p:sp>
        <p:nvSpPr>
          <p:cNvPr id="36" name="Rectangle 35"/>
          <p:cNvSpPr/>
          <p:nvPr userDrawn="1"/>
        </p:nvSpPr>
        <p:spPr>
          <a:xfrm>
            <a:off x="8538753" y="2894708"/>
            <a:ext cx="64008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a:solidFill>
                <a:srgbClr val="D2D2D2"/>
              </a:solidFill>
            </a:endParaRPr>
          </a:p>
        </p:txBody>
      </p:sp>
      <p:sp>
        <p:nvSpPr>
          <p:cNvPr id="40" name="Rectangle 39"/>
          <p:cNvSpPr/>
          <p:nvPr userDrawn="1"/>
        </p:nvSpPr>
        <p:spPr>
          <a:xfrm>
            <a:off x="7781602" y="2894708"/>
            <a:ext cx="64008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a:solidFill>
                <a:srgbClr val="D2D2D2"/>
              </a:solidFill>
            </a:endParaRPr>
          </a:p>
        </p:txBody>
      </p:sp>
      <p:sp>
        <p:nvSpPr>
          <p:cNvPr id="41" name="Rectangle 40"/>
          <p:cNvSpPr/>
          <p:nvPr userDrawn="1"/>
        </p:nvSpPr>
        <p:spPr>
          <a:xfrm>
            <a:off x="9328619" y="2117468"/>
            <a:ext cx="2878936" cy="1417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a:solidFill>
                <a:srgbClr val="D2D2D2"/>
              </a:solidFill>
            </a:endParaRPr>
          </a:p>
        </p:txBody>
      </p:sp>
      <p:sp>
        <p:nvSpPr>
          <p:cNvPr id="42" name="Rectangle 41"/>
          <p:cNvSpPr/>
          <p:nvPr userDrawn="1"/>
        </p:nvSpPr>
        <p:spPr>
          <a:xfrm>
            <a:off x="10835956" y="3665593"/>
            <a:ext cx="1371600"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a:solidFill>
                <a:srgbClr val="D2D2D2"/>
              </a:solidFill>
            </a:endParaRPr>
          </a:p>
        </p:txBody>
      </p:sp>
      <p:sp>
        <p:nvSpPr>
          <p:cNvPr id="45" name="Rectangle 44"/>
          <p:cNvSpPr/>
          <p:nvPr userDrawn="1"/>
        </p:nvSpPr>
        <p:spPr>
          <a:xfrm>
            <a:off x="9308779" y="5163833"/>
            <a:ext cx="1371600"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a:solidFill>
                <a:srgbClr val="D2D2D2"/>
              </a:solidFill>
            </a:endParaRPr>
          </a:p>
        </p:txBody>
      </p:sp>
      <p:sp>
        <p:nvSpPr>
          <p:cNvPr id="47" name="Rectangle 46"/>
          <p:cNvSpPr/>
          <p:nvPr userDrawn="1"/>
        </p:nvSpPr>
        <p:spPr>
          <a:xfrm>
            <a:off x="9292023" y="6662073"/>
            <a:ext cx="2915533" cy="3324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a:solidFill>
                <a:srgbClr val="D2D2D2"/>
              </a:solidFill>
            </a:endParaRPr>
          </a:p>
        </p:txBody>
      </p:sp>
      <p:sp>
        <p:nvSpPr>
          <p:cNvPr id="48" name="Rectangle 47"/>
          <p:cNvSpPr/>
          <p:nvPr userDrawn="1"/>
        </p:nvSpPr>
        <p:spPr>
          <a:xfrm>
            <a:off x="7781602" y="6662073"/>
            <a:ext cx="1371600" cy="3324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a:solidFill>
                <a:srgbClr val="D2D2D2"/>
              </a:solidFill>
            </a:endParaRPr>
          </a:p>
        </p:txBody>
      </p:sp>
      <p:sp>
        <p:nvSpPr>
          <p:cNvPr id="49" name="Freeform 12"/>
          <p:cNvSpPr>
            <a:spLocks noChangeAspect="1"/>
          </p:cNvSpPr>
          <p:nvPr userDrawn="1"/>
        </p:nvSpPr>
        <p:spPr bwMode="black">
          <a:xfrm>
            <a:off x="7972788" y="750969"/>
            <a:ext cx="257709" cy="357998"/>
          </a:xfrm>
          <a:custGeom>
            <a:avLst/>
            <a:gdLst>
              <a:gd name="T0" fmla="*/ 642 w 811"/>
              <a:gd name="T1" fmla="*/ 692 h 1128"/>
              <a:gd name="T2" fmla="*/ 499 w 811"/>
              <a:gd name="T3" fmla="*/ 758 h 1128"/>
              <a:gd name="T4" fmla="*/ 465 w 811"/>
              <a:gd name="T5" fmla="*/ 735 h 1128"/>
              <a:gd name="T6" fmla="*/ 301 w 811"/>
              <a:gd name="T7" fmla="*/ 382 h 1128"/>
              <a:gd name="T8" fmla="*/ 305 w 811"/>
              <a:gd name="T9" fmla="*/ 341 h 1128"/>
              <a:gd name="T10" fmla="*/ 459 w 811"/>
              <a:gd name="T11" fmla="*/ 269 h 1128"/>
              <a:gd name="T12" fmla="*/ 474 w 811"/>
              <a:gd name="T13" fmla="*/ 232 h 1128"/>
              <a:gd name="T14" fmla="*/ 378 w 811"/>
              <a:gd name="T15" fmla="*/ 19 h 1128"/>
              <a:gd name="T16" fmla="*/ 341 w 811"/>
              <a:gd name="T17" fmla="*/ 0 h 1128"/>
              <a:gd name="T18" fmla="*/ 236 w 811"/>
              <a:gd name="T19" fmla="*/ 28 h 1128"/>
              <a:gd name="T20" fmla="*/ 192 w 811"/>
              <a:gd name="T21" fmla="*/ 49 h 1128"/>
              <a:gd name="T22" fmla="*/ 117 w 811"/>
              <a:gd name="T23" fmla="*/ 543 h 1128"/>
              <a:gd name="T24" fmla="*/ 313 w 811"/>
              <a:gd name="T25" fmla="*/ 932 h 1128"/>
              <a:gd name="T26" fmla="*/ 686 w 811"/>
              <a:gd name="T27" fmla="*/ 1060 h 1128"/>
              <a:gd name="T28" fmla="*/ 730 w 811"/>
              <a:gd name="T29" fmla="*/ 1039 h 1128"/>
              <a:gd name="T30" fmla="*/ 789 w 811"/>
              <a:gd name="T31" fmla="*/ 999 h 1128"/>
              <a:gd name="T32" fmla="*/ 796 w 811"/>
              <a:gd name="T33" fmla="*/ 944 h 1128"/>
              <a:gd name="T34" fmla="*/ 689 w 811"/>
              <a:gd name="T35" fmla="*/ 708 h 1128"/>
              <a:gd name="T36" fmla="*/ 642 w 811"/>
              <a:gd name="T37" fmla="*/ 69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1" h="1128">
                <a:moveTo>
                  <a:pt x="642" y="692"/>
                </a:moveTo>
                <a:cubicBezTo>
                  <a:pt x="616" y="704"/>
                  <a:pt x="499" y="758"/>
                  <a:pt x="499" y="758"/>
                </a:cubicBezTo>
                <a:cubicBezTo>
                  <a:pt x="488" y="763"/>
                  <a:pt x="473" y="753"/>
                  <a:pt x="465" y="735"/>
                </a:cubicBezTo>
                <a:cubicBezTo>
                  <a:pt x="301" y="382"/>
                  <a:pt x="301" y="382"/>
                  <a:pt x="301" y="382"/>
                </a:cubicBezTo>
                <a:cubicBezTo>
                  <a:pt x="292" y="364"/>
                  <a:pt x="294" y="346"/>
                  <a:pt x="305" y="341"/>
                </a:cubicBezTo>
                <a:cubicBezTo>
                  <a:pt x="305" y="341"/>
                  <a:pt x="441" y="279"/>
                  <a:pt x="459" y="269"/>
                </a:cubicBezTo>
                <a:cubicBezTo>
                  <a:pt x="470" y="264"/>
                  <a:pt x="483" y="251"/>
                  <a:pt x="474" y="232"/>
                </a:cubicBezTo>
                <a:cubicBezTo>
                  <a:pt x="452" y="180"/>
                  <a:pt x="385" y="29"/>
                  <a:pt x="378" y="19"/>
                </a:cubicBezTo>
                <a:cubicBezTo>
                  <a:pt x="369" y="8"/>
                  <a:pt x="363" y="0"/>
                  <a:pt x="341" y="0"/>
                </a:cubicBezTo>
                <a:cubicBezTo>
                  <a:pt x="306" y="0"/>
                  <a:pt x="269" y="13"/>
                  <a:pt x="236" y="28"/>
                </a:cubicBezTo>
                <a:cubicBezTo>
                  <a:pt x="192" y="49"/>
                  <a:pt x="192" y="49"/>
                  <a:pt x="192" y="49"/>
                </a:cubicBezTo>
                <a:cubicBezTo>
                  <a:pt x="0" y="158"/>
                  <a:pt x="62" y="427"/>
                  <a:pt x="117" y="543"/>
                </a:cubicBezTo>
                <a:cubicBezTo>
                  <a:pt x="173" y="662"/>
                  <a:pt x="313" y="932"/>
                  <a:pt x="313" y="932"/>
                </a:cubicBezTo>
                <a:cubicBezTo>
                  <a:pt x="381" y="1070"/>
                  <a:pt x="547" y="1128"/>
                  <a:pt x="686" y="1060"/>
                </a:cubicBezTo>
                <a:cubicBezTo>
                  <a:pt x="730" y="1039"/>
                  <a:pt x="730" y="1039"/>
                  <a:pt x="730" y="1039"/>
                </a:cubicBezTo>
                <a:cubicBezTo>
                  <a:pt x="756" y="1026"/>
                  <a:pt x="769" y="1018"/>
                  <a:pt x="789" y="999"/>
                </a:cubicBezTo>
                <a:cubicBezTo>
                  <a:pt x="795" y="994"/>
                  <a:pt x="811" y="977"/>
                  <a:pt x="796" y="944"/>
                </a:cubicBezTo>
                <a:cubicBezTo>
                  <a:pt x="767" y="880"/>
                  <a:pt x="698" y="726"/>
                  <a:pt x="689" y="708"/>
                </a:cubicBezTo>
                <a:cubicBezTo>
                  <a:pt x="680" y="693"/>
                  <a:pt x="661" y="684"/>
                  <a:pt x="642" y="692"/>
                </a:cubicBezTo>
                <a:close/>
              </a:path>
            </a:pathLst>
          </a:custGeom>
          <a:solidFill>
            <a:srgbClr val="FFFFFF"/>
          </a:solidFill>
          <a:ln>
            <a:noFill/>
          </a:ln>
          <a:extLst/>
        </p:spPr>
        <p:txBody>
          <a:bodyPr vert="horz" wrap="square" lIns="82293" tIns="41147" rIns="82293" bIns="41147" numCol="1" anchor="t" anchorCtr="0" compatLnSpc="1">
            <a:prstTxWarp prst="textNoShape">
              <a:avLst/>
            </a:prstTxWarp>
          </a:bodyPr>
          <a:lstStyle/>
          <a:p>
            <a:pPr defTabSz="932563"/>
            <a:endParaRPr lang="en-US" sz="1599">
              <a:solidFill>
                <a:srgbClr val="FFFFFF"/>
              </a:solidFill>
            </a:endParaRPr>
          </a:p>
        </p:txBody>
      </p:sp>
      <p:sp>
        <p:nvSpPr>
          <p:cNvPr id="50" name="Freeform 95"/>
          <p:cNvSpPr>
            <a:spLocks/>
          </p:cNvSpPr>
          <p:nvPr userDrawn="1"/>
        </p:nvSpPr>
        <p:spPr bwMode="black">
          <a:xfrm>
            <a:off x="10457261" y="2515305"/>
            <a:ext cx="621652" cy="621646"/>
          </a:xfrm>
          <a:custGeom>
            <a:avLst/>
            <a:gdLst>
              <a:gd name="T0" fmla="*/ 59 w 67"/>
              <a:gd name="T1" fmla="*/ 0 h 67"/>
              <a:gd name="T2" fmla="*/ 9 w 67"/>
              <a:gd name="T3" fmla="*/ 0 h 67"/>
              <a:gd name="T4" fmla="*/ 0 w 67"/>
              <a:gd name="T5" fmla="*/ 9 h 67"/>
              <a:gd name="T6" fmla="*/ 0 w 67"/>
              <a:gd name="T7" fmla="*/ 41 h 67"/>
              <a:gd name="T8" fmla="*/ 9 w 67"/>
              <a:gd name="T9" fmla="*/ 50 h 67"/>
              <a:gd name="T10" fmla="*/ 21 w 67"/>
              <a:gd name="T11" fmla="*/ 50 h 67"/>
              <a:gd name="T12" fmla="*/ 47 w 67"/>
              <a:gd name="T13" fmla="*/ 67 h 67"/>
              <a:gd name="T14" fmla="*/ 41 w 67"/>
              <a:gd name="T15" fmla="*/ 50 h 67"/>
              <a:gd name="T16" fmla="*/ 59 w 67"/>
              <a:gd name="T17" fmla="*/ 50 h 67"/>
              <a:gd name="T18" fmla="*/ 67 w 67"/>
              <a:gd name="T19" fmla="*/ 41 h 67"/>
              <a:gd name="T20" fmla="*/ 67 w 67"/>
              <a:gd name="T21" fmla="*/ 9 h 67"/>
              <a:gd name="T22" fmla="*/ 59 w 67"/>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67">
                <a:moveTo>
                  <a:pt x="59"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59" y="50"/>
                  <a:pt x="59" y="50"/>
                  <a:pt x="59" y="50"/>
                </a:cubicBezTo>
                <a:cubicBezTo>
                  <a:pt x="63" y="50"/>
                  <a:pt x="67" y="46"/>
                  <a:pt x="67" y="41"/>
                </a:cubicBezTo>
                <a:cubicBezTo>
                  <a:pt x="67" y="9"/>
                  <a:pt x="67" y="9"/>
                  <a:pt x="67" y="9"/>
                </a:cubicBezTo>
                <a:cubicBezTo>
                  <a:pt x="67" y="4"/>
                  <a:pt x="63" y="0"/>
                  <a:pt x="59" y="0"/>
                </a:cubicBezTo>
              </a:path>
            </a:pathLst>
          </a:custGeom>
          <a:solidFill>
            <a:srgbClr val="FFFFFF"/>
          </a:solidFill>
          <a:ln>
            <a:noFill/>
          </a:ln>
          <a:extLst/>
        </p:spPr>
        <p:txBody>
          <a:bodyPr vert="horz" wrap="square" lIns="91427" tIns="45713" rIns="91427" bIns="45713" numCol="1" anchor="t" anchorCtr="0" compatLnSpc="1">
            <a:prstTxWarp prst="textNoShape">
              <a:avLst/>
            </a:prstTxWarp>
          </a:bodyPr>
          <a:lstStyle/>
          <a:p>
            <a:pPr defTabSz="932563"/>
            <a:endParaRPr lang="en-US" sz="1800">
              <a:solidFill>
                <a:srgbClr val="FFFFFF"/>
              </a:solidFill>
            </a:endParaRPr>
          </a:p>
        </p:txBody>
      </p:sp>
      <p:sp>
        <p:nvSpPr>
          <p:cNvPr id="51" name="Freeform 81"/>
          <p:cNvSpPr>
            <a:spLocks noEditPoints="1"/>
          </p:cNvSpPr>
          <p:nvPr userDrawn="1"/>
        </p:nvSpPr>
        <p:spPr bwMode="black">
          <a:xfrm>
            <a:off x="11209571" y="4125435"/>
            <a:ext cx="624371" cy="483385"/>
          </a:xfrm>
          <a:custGeom>
            <a:avLst/>
            <a:gdLst>
              <a:gd name="T0" fmla="*/ 71 w 75"/>
              <a:gd name="T1" fmla="*/ 58 h 58"/>
              <a:gd name="T2" fmla="*/ 4 w 75"/>
              <a:gd name="T3" fmla="*/ 58 h 58"/>
              <a:gd name="T4" fmla="*/ 0 w 75"/>
              <a:gd name="T5" fmla="*/ 54 h 58"/>
              <a:gd name="T6" fmla="*/ 0 w 75"/>
              <a:gd name="T7" fmla="*/ 4 h 58"/>
              <a:gd name="T8" fmla="*/ 4 w 75"/>
              <a:gd name="T9" fmla="*/ 0 h 58"/>
              <a:gd name="T10" fmla="*/ 71 w 75"/>
              <a:gd name="T11" fmla="*/ 0 h 58"/>
              <a:gd name="T12" fmla="*/ 75 w 75"/>
              <a:gd name="T13" fmla="*/ 4 h 58"/>
              <a:gd name="T14" fmla="*/ 75 w 75"/>
              <a:gd name="T15" fmla="*/ 54 h 58"/>
              <a:gd name="T16" fmla="*/ 71 w 75"/>
              <a:gd name="T17" fmla="*/ 58 h 58"/>
              <a:gd name="T18" fmla="*/ 8 w 75"/>
              <a:gd name="T19" fmla="*/ 50 h 58"/>
              <a:gd name="T20" fmla="*/ 67 w 75"/>
              <a:gd name="T21" fmla="*/ 50 h 58"/>
              <a:gd name="T22" fmla="*/ 67 w 75"/>
              <a:gd name="T23" fmla="*/ 16 h 58"/>
              <a:gd name="T24" fmla="*/ 39 w 75"/>
              <a:gd name="T25" fmla="*/ 38 h 58"/>
              <a:gd name="T26" fmla="*/ 35 w 75"/>
              <a:gd name="T27" fmla="*/ 38 h 58"/>
              <a:gd name="T28" fmla="*/ 8 w 75"/>
              <a:gd name="T29" fmla="*/ 17 h 58"/>
              <a:gd name="T30" fmla="*/ 8 w 75"/>
              <a:gd name="T31" fmla="*/ 50 h 58"/>
              <a:gd name="T32" fmla="*/ 9 w 75"/>
              <a:gd name="T33" fmla="*/ 8 h 58"/>
              <a:gd name="T34" fmla="*/ 37 w 75"/>
              <a:gd name="T35" fmla="*/ 30 h 58"/>
              <a:gd name="T36" fmla="*/ 65 w 75"/>
              <a:gd name="T37" fmla="*/ 8 h 58"/>
              <a:gd name="T38" fmla="*/ 9 w 75"/>
              <a:gd name="T39"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58">
                <a:moveTo>
                  <a:pt x="71" y="58"/>
                </a:moveTo>
                <a:cubicBezTo>
                  <a:pt x="4" y="58"/>
                  <a:pt x="4" y="58"/>
                  <a:pt x="4" y="58"/>
                </a:cubicBezTo>
                <a:cubicBezTo>
                  <a:pt x="2" y="58"/>
                  <a:pt x="0" y="56"/>
                  <a:pt x="0" y="54"/>
                </a:cubicBezTo>
                <a:cubicBezTo>
                  <a:pt x="0" y="4"/>
                  <a:pt x="0" y="4"/>
                  <a:pt x="0" y="4"/>
                </a:cubicBezTo>
                <a:cubicBezTo>
                  <a:pt x="0" y="2"/>
                  <a:pt x="2" y="0"/>
                  <a:pt x="4" y="0"/>
                </a:cubicBezTo>
                <a:cubicBezTo>
                  <a:pt x="71" y="0"/>
                  <a:pt x="71" y="0"/>
                  <a:pt x="71" y="0"/>
                </a:cubicBezTo>
                <a:cubicBezTo>
                  <a:pt x="73" y="0"/>
                  <a:pt x="75" y="2"/>
                  <a:pt x="75" y="4"/>
                </a:cubicBezTo>
                <a:cubicBezTo>
                  <a:pt x="75" y="54"/>
                  <a:pt x="75" y="54"/>
                  <a:pt x="75" y="54"/>
                </a:cubicBezTo>
                <a:cubicBezTo>
                  <a:pt x="75" y="56"/>
                  <a:pt x="73" y="58"/>
                  <a:pt x="71" y="58"/>
                </a:cubicBezTo>
                <a:close/>
                <a:moveTo>
                  <a:pt x="8" y="50"/>
                </a:moveTo>
                <a:cubicBezTo>
                  <a:pt x="67" y="50"/>
                  <a:pt x="67" y="50"/>
                  <a:pt x="67" y="50"/>
                </a:cubicBezTo>
                <a:cubicBezTo>
                  <a:pt x="67" y="16"/>
                  <a:pt x="67" y="16"/>
                  <a:pt x="67" y="16"/>
                </a:cubicBezTo>
                <a:cubicBezTo>
                  <a:pt x="39" y="38"/>
                  <a:pt x="39" y="38"/>
                  <a:pt x="39" y="38"/>
                </a:cubicBezTo>
                <a:cubicBezTo>
                  <a:pt x="38" y="39"/>
                  <a:pt x="36" y="39"/>
                  <a:pt x="35" y="38"/>
                </a:cubicBezTo>
                <a:cubicBezTo>
                  <a:pt x="8" y="17"/>
                  <a:pt x="8" y="17"/>
                  <a:pt x="8" y="17"/>
                </a:cubicBezTo>
                <a:lnTo>
                  <a:pt x="8" y="50"/>
                </a:lnTo>
                <a:close/>
                <a:moveTo>
                  <a:pt x="9" y="8"/>
                </a:moveTo>
                <a:cubicBezTo>
                  <a:pt x="37" y="30"/>
                  <a:pt x="37" y="30"/>
                  <a:pt x="37" y="30"/>
                </a:cubicBezTo>
                <a:cubicBezTo>
                  <a:pt x="65" y="8"/>
                  <a:pt x="65" y="8"/>
                  <a:pt x="65" y="8"/>
                </a:cubicBezTo>
                <a:lnTo>
                  <a:pt x="9" y="8"/>
                </a:lnTo>
                <a:close/>
              </a:path>
            </a:pathLst>
          </a:custGeom>
          <a:solidFill>
            <a:srgbClr val="FFFFFF"/>
          </a:solidFill>
          <a:ln>
            <a:noFill/>
          </a:ln>
          <a:extLst/>
        </p:spPr>
        <p:txBody>
          <a:bodyPr vert="horz" wrap="square" lIns="91427" tIns="45713" rIns="91427" bIns="45713" numCol="1" anchor="t" anchorCtr="0" compatLnSpc="1">
            <a:prstTxWarp prst="textNoShape">
              <a:avLst/>
            </a:prstTxWarp>
          </a:bodyPr>
          <a:lstStyle/>
          <a:p>
            <a:pPr defTabSz="932563"/>
            <a:endParaRPr lang="en-US" sz="1800">
              <a:solidFill>
                <a:srgbClr val="FFFFFF"/>
              </a:solidFill>
            </a:endParaRPr>
          </a:p>
        </p:txBody>
      </p:sp>
      <p:sp>
        <p:nvSpPr>
          <p:cNvPr id="52" name="Freeform 116"/>
          <p:cNvSpPr>
            <a:spLocks noEditPoints="1"/>
          </p:cNvSpPr>
          <p:nvPr userDrawn="1"/>
        </p:nvSpPr>
        <p:spPr bwMode="black">
          <a:xfrm>
            <a:off x="7931830" y="3074955"/>
            <a:ext cx="356554" cy="284640"/>
          </a:xfrm>
          <a:custGeom>
            <a:avLst/>
            <a:gdLst>
              <a:gd name="T0" fmla="*/ 50 w 72"/>
              <a:gd name="T1" fmla="*/ 35 h 57"/>
              <a:gd name="T2" fmla="*/ 36 w 72"/>
              <a:gd name="T3" fmla="*/ 21 h 57"/>
              <a:gd name="T4" fmla="*/ 22 w 72"/>
              <a:gd name="T5" fmla="*/ 35 h 57"/>
              <a:gd name="T6" fmla="*/ 36 w 72"/>
              <a:gd name="T7" fmla="*/ 49 h 57"/>
              <a:gd name="T8" fmla="*/ 50 w 72"/>
              <a:gd name="T9" fmla="*/ 35 h 57"/>
              <a:gd name="T10" fmla="*/ 15 w 72"/>
              <a:gd name="T11" fmla="*/ 20 h 57"/>
              <a:gd name="T12" fmla="*/ 12 w 72"/>
              <a:gd name="T13" fmla="*/ 17 h 57"/>
              <a:gd name="T14" fmla="*/ 8 w 72"/>
              <a:gd name="T15" fmla="*/ 20 h 57"/>
              <a:gd name="T16" fmla="*/ 12 w 72"/>
              <a:gd name="T17" fmla="*/ 23 h 57"/>
              <a:gd name="T18" fmla="*/ 15 w 72"/>
              <a:gd name="T19" fmla="*/ 20 h 57"/>
              <a:gd name="T20" fmla="*/ 72 w 72"/>
              <a:gd name="T21" fmla="*/ 18 h 57"/>
              <a:gd name="T22" fmla="*/ 72 w 72"/>
              <a:gd name="T23" fmla="*/ 49 h 57"/>
              <a:gd name="T24" fmla="*/ 63 w 72"/>
              <a:gd name="T25" fmla="*/ 57 h 57"/>
              <a:gd name="T26" fmla="*/ 8 w 72"/>
              <a:gd name="T27" fmla="*/ 57 h 57"/>
              <a:gd name="T28" fmla="*/ 0 w 72"/>
              <a:gd name="T29" fmla="*/ 49 h 57"/>
              <a:gd name="T30" fmla="*/ 0 w 72"/>
              <a:gd name="T31" fmla="*/ 18 h 57"/>
              <a:gd name="T32" fmla="*/ 8 w 72"/>
              <a:gd name="T33" fmla="*/ 9 h 57"/>
              <a:gd name="T34" fmla="*/ 21 w 72"/>
              <a:gd name="T35" fmla="*/ 9 h 57"/>
              <a:gd name="T36" fmla="*/ 23 w 72"/>
              <a:gd name="T37" fmla="*/ 5 h 57"/>
              <a:gd name="T38" fmla="*/ 30 w 72"/>
              <a:gd name="T39" fmla="*/ 0 h 57"/>
              <a:gd name="T40" fmla="*/ 42 w 72"/>
              <a:gd name="T41" fmla="*/ 0 h 57"/>
              <a:gd name="T42" fmla="*/ 49 w 72"/>
              <a:gd name="T43" fmla="*/ 5 h 57"/>
              <a:gd name="T44" fmla="*/ 50 w 72"/>
              <a:gd name="T45" fmla="*/ 9 h 57"/>
              <a:gd name="T46" fmla="*/ 63 w 72"/>
              <a:gd name="T47" fmla="*/ 9 h 57"/>
              <a:gd name="T48" fmla="*/ 72 w 72"/>
              <a:gd name="T49" fmla="*/ 18 h 57"/>
              <a:gd name="T50" fmla="*/ 45 w 72"/>
              <a:gd name="T51" fmla="*/ 35 h 57"/>
              <a:gd name="T52" fmla="*/ 36 w 72"/>
              <a:gd name="T53" fmla="*/ 44 h 57"/>
              <a:gd name="T54" fmla="*/ 27 w 72"/>
              <a:gd name="T55" fmla="*/ 35 h 57"/>
              <a:gd name="T56" fmla="*/ 36 w 72"/>
              <a:gd name="T57" fmla="*/ 26 h 57"/>
              <a:gd name="T58" fmla="*/ 45 w 72"/>
              <a:gd name="T59"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57">
                <a:moveTo>
                  <a:pt x="50" y="35"/>
                </a:moveTo>
                <a:cubicBezTo>
                  <a:pt x="50" y="27"/>
                  <a:pt x="43" y="21"/>
                  <a:pt x="36" y="21"/>
                </a:cubicBezTo>
                <a:cubicBezTo>
                  <a:pt x="28" y="21"/>
                  <a:pt x="22" y="27"/>
                  <a:pt x="22" y="35"/>
                </a:cubicBezTo>
                <a:cubicBezTo>
                  <a:pt x="22" y="43"/>
                  <a:pt x="28" y="49"/>
                  <a:pt x="36" y="49"/>
                </a:cubicBezTo>
                <a:cubicBezTo>
                  <a:pt x="43" y="49"/>
                  <a:pt x="50" y="43"/>
                  <a:pt x="50" y="35"/>
                </a:cubicBezTo>
                <a:moveTo>
                  <a:pt x="15" y="20"/>
                </a:moveTo>
                <a:cubicBezTo>
                  <a:pt x="15" y="18"/>
                  <a:pt x="13" y="17"/>
                  <a:pt x="12" y="17"/>
                </a:cubicBezTo>
                <a:cubicBezTo>
                  <a:pt x="10" y="17"/>
                  <a:pt x="8" y="18"/>
                  <a:pt x="8" y="20"/>
                </a:cubicBezTo>
                <a:cubicBezTo>
                  <a:pt x="8" y="22"/>
                  <a:pt x="10" y="23"/>
                  <a:pt x="12" y="23"/>
                </a:cubicBezTo>
                <a:cubicBezTo>
                  <a:pt x="13" y="23"/>
                  <a:pt x="15" y="22"/>
                  <a:pt x="15" y="20"/>
                </a:cubicBezTo>
                <a:moveTo>
                  <a:pt x="72" y="18"/>
                </a:moveTo>
                <a:cubicBezTo>
                  <a:pt x="72" y="49"/>
                  <a:pt x="72" y="49"/>
                  <a:pt x="72" y="49"/>
                </a:cubicBezTo>
                <a:cubicBezTo>
                  <a:pt x="72" y="53"/>
                  <a:pt x="68" y="57"/>
                  <a:pt x="63" y="57"/>
                </a:cubicBezTo>
                <a:cubicBezTo>
                  <a:pt x="8" y="57"/>
                  <a:pt x="8" y="57"/>
                  <a:pt x="8" y="57"/>
                </a:cubicBezTo>
                <a:cubicBezTo>
                  <a:pt x="4" y="57"/>
                  <a:pt x="0" y="53"/>
                  <a:pt x="0" y="49"/>
                </a:cubicBezTo>
                <a:cubicBezTo>
                  <a:pt x="0" y="18"/>
                  <a:pt x="0" y="18"/>
                  <a:pt x="0" y="18"/>
                </a:cubicBezTo>
                <a:cubicBezTo>
                  <a:pt x="0" y="13"/>
                  <a:pt x="4" y="9"/>
                  <a:pt x="8" y="9"/>
                </a:cubicBezTo>
                <a:cubicBezTo>
                  <a:pt x="21" y="9"/>
                  <a:pt x="21" y="9"/>
                  <a:pt x="21" y="9"/>
                </a:cubicBezTo>
                <a:cubicBezTo>
                  <a:pt x="23" y="5"/>
                  <a:pt x="23" y="5"/>
                  <a:pt x="23" y="5"/>
                </a:cubicBezTo>
                <a:cubicBezTo>
                  <a:pt x="24" y="2"/>
                  <a:pt x="27" y="0"/>
                  <a:pt x="30" y="0"/>
                </a:cubicBezTo>
                <a:cubicBezTo>
                  <a:pt x="42" y="0"/>
                  <a:pt x="42" y="0"/>
                  <a:pt x="42" y="0"/>
                </a:cubicBezTo>
                <a:cubicBezTo>
                  <a:pt x="45" y="0"/>
                  <a:pt x="48" y="2"/>
                  <a:pt x="49" y="5"/>
                </a:cubicBezTo>
                <a:cubicBezTo>
                  <a:pt x="50" y="9"/>
                  <a:pt x="50" y="9"/>
                  <a:pt x="50" y="9"/>
                </a:cubicBezTo>
                <a:cubicBezTo>
                  <a:pt x="63" y="9"/>
                  <a:pt x="63" y="9"/>
                  <a:pt x="63" y="9"/>
                </a:cubicBezTo>
                <a:cubicBezTo>
                  <a:pt x="68" y="9"/>
                  <a:pt x="72" y="13"/>
                  <a:pt x="72" y="18"/>
                </a:cubicBezTo>
                <a:moveTo>
                  <a:pt x="45" y="35"/>
                </a:moveTo>
                <a:cubicBezTo>
                  <a:pt x="45" y="40"/>
                  <a:pt x="41" y="44"/>
                  <a:pt x="36" y="44"/>
                </a:cubicBezTo>
                <a:cubicBezTo>
                  <a:pt x="31" y="44"/>
                  <a:pt x="27" y="40"/>
                  <a:pt x="27" y="35"/>
                </a:cubicBezTo>
                <a:cubicBezTo>
                  <a:pt x="27" y="30"/>
                  <a:pt x="31" y="26"/>
                  <a:pt x="36" y="26"/>
                </a:cubicBezTo>
                <a:cubicBezTo>
                  <a:pt x="41" y="26"/>
                  <a:pt x="45" y="30"/>
                  <a:pt x="45" y="35"/>
                </a:cubicBezTo>
              </a:path>
            </a:pathLst>
          </a:custGeom>
          <a:solidFill>
            <a:srgbClr val="FFFFFF"/>
          </a:solidFill>
          <a:ln>
            <a:noFill/>
          </a:ln>
          <a:extLst/>
        </p:spPr>
        <p:txBody>
          <a:bodyPr vert="horz" wrap="square" lIns="91427" tIns="45713" rIns="91427" bIns="45713" numCol="1" anchor="t" anchorCtr="0" compatLnSpc="1">
            <a:prstTxWarp prst="textNoShape">
              <a:avLst/>
            </a:prstTxWarp>
          </a:bodyPr>
          <a:lstStyle/>
          <a:p>
            <a:pPr defTabSz="932563"/>
            <a:endParaRPr lang="en-US" sz="1800">
              <a:solidFill>
                <a:srgbClr val="FFFFFF"/>
              </a:solidFill>
            </a:endParaRPr>
          </a:p>
        </p:txBody>
      </p:sp>
      <p:sp>
        <p:nvSpPr>
          <p:cNvPr id="53" name="Freeform 166"/>
          <p:cNvSpPr>
            <a:spLocks noEditPoints="1"/>
          </p:cNvSpPr>
          <p:nvPr userDrawn="1"/>
        </p:nvSpPr>
        <p:spPr bwMode="black">
          <a:xfrm>
            <a:off x="9667717" y="5568688"/>
            <a:ext cx="653727" cy="633154"/>
          </a:xfrm>
          <a:custGeom>
            <a:avLst/>
            <a:gdLst>
              <a:gd name="T0" fmla="*/ 511 w 538"/>
              <a:gd name="T1" fmla="*/ 164 h 521"/>
              <a:gd name="T2" fmla="*/ 509 w 538"/>
              <a:gd name="T3" fmla="*/ 31 h 521"/>
              <a:gd name="T4" fmla="*/ 322 w 538"/>
              <a:gd name="T5" fmla="*/ 47 h 521"/>
              <a:gd name="T6" fmla="*/ 312 w 538"/>
              <a:gd name="T7" fmla="*/ 46 h 521"/>
              <a:gd name="T8" fmla="*/ 160 w 538"/>
              <a:gd name="T9" fmla="*/ 104 h 521"/>
              <a:gd name="T10" fmla="*/ 89 w 538"/>
              <a:gd name="T11" fmla="*/ 222 h 521"/>
              <a:gd name="T12" fmla="*/ 192 w 538"/>
              <a:gd name="T13" fmla="*/ 132 h 521"/>
              <a:gd name="T14" fmla="*/ 206 w 538"/>
              <a:gd name="T15" fmla="*/ 125 h 521"/>
              <a:gd name="T16" fmla="*/ 176 w 538"/>
              <a:gd name="T17" fmla="*/ 153 h 521"/>
              <a:gd name="T18" fmla="*/ 50 w 538"/>
              <a:gd name="T19" fmla="*/ 488 h 521"/>
              <a:gd name="T20" fmla="*/ 213 w 538"/>
              <a:gd name="T21" fmla="*/ 475 h 521"/>
              <a:gd name="T22" fmla="*/ 312 w 538"/>
              <a:gd name="T23" fmla="*/ 496 h 521"/>
              <a:gd name="T24" fmla="*/ 441 w 538"/>
              <a:gd name="T25" fmla="*/ 458 h 521"/>
              <a:gd name="T26" fmla="*/ 526 w 538"/>
              <a:gd name="T27" fmla="*/ 348 h 521"/>
              <a:gd name="T28" fmla="*/ 403 w 538"/>
              <a:gd name="T29" fmla="*/ 348 h 521"/>
              <a:gd name="T30" fmla="*/ 313 w 538"/>
              <a:gd name="T31" fmla="*/ 399 h 521"/>
              <a:gd name="T32" fmla="*/ 215 w 538"/>
              <a:gd name="T33" fmla="*/ 304 h 521"/>
              <a:gd name="T34" fmla="*/ 215 w 538"/>
              <a:gd name="T35" fmla="*/ 302 h 521"/>
              <a:gd name="T36" fmla="*/ 214 w 538"/>
              <a:gd name="T37" fmla="*/ 299 h 521"/>
              <a:gd name="T38" fmla="*/ 217 w 538"/>
              <a:gd name="T39" fmla="*/ 299 h 521"/>
              <a:gd name="T40" fmla="*/ 535 w 538"/>
              <a:gd name="T41" fmla="*/ 299 h 521"/>
              <a:gd name="T42" fmla="*/ 535 w 538"/>
              <a:gd name="T43" fmla="*/ 294 h 521"/>
              <a:gd name="T44" fmla="*/ 537 w 538"/>
              <a:gd name="T45" fmla="*/ 270 h 521"/>
              <a:gd name="T46" fmla="*/ 511 w 538"/>
              <a:gd name="T47" fmla="*/ 164 h 521"/>
              <a:gd name="T48" fmla="*/ 85 w 538"/>
              <a:gd name="T49" fmla="*/ 479 h 521"/>
              <a:gd name="T50" fmla="*/ 98 w 538"/>
              <a:gd name="T51" fmla="*/ 346 h 521"/>
              <a:gd name="T52" fmla="*/ 166 w 538"/>
              <a:gd name="T53" fmla="*/ 446 h 521"/>
              <a:gd name="T54" fmla="*/ 197 w 538"/>
              <a:gd name="T55" fmla="*/ 467 h 521"/>
              <a:gd name="T56" fmla="*/ 85 w 538"/>
              <a:gd name="T57" fmla="*/ 479 h 521"/>
              <a:gd name="T58" fmla="*/ 204 w 538"/>
              <a:gd name="T59" fmla="*/ 471 h 521"/>
              <a:gd name="T60" fmla="*/ 205 w 538"/>
              <a:gd name="T61" fmla="*/ 472 h 521"/>
              <a:gd name="T62" fmla="*/ 204 w 538"/>
              <a:gd name="T63" fmla="*/ 471 h 521"/>
              <a:gd name="T64" fmla="*/ 409 w 538"/>
              <a:gd name="T65" fmla="*/ 239 h 521"/>
              <a:gd name="T66" fmla="*/ 217 w 538"/>
              <a:gd name="T67" fmla="*/ 239 h 521"/>
              <a:gd name="T68" fmla="*/ 215 w 538"/>
              <a:gd name="T69" fmla="*/ 239 h 521"/>
              <a:gd name="T70" fmla="*/ 215 w 538"/>
              <a:gd name="T71" fmla="*/ 237 h 521"/>
              <a:gd name="T72" fmla="*/ 316 w 538"/>
              <a:gd name="T73" fmla="*/ 146 h 521"/>
              <a:gd name="T74" fmla="*/ 411 w 538"/>
              <a:gd name="T75" fmla="*/ 237 h 521"/>
              <a:gd name="T76" fmla="*/ 411 w 538"/>
              <a:gd name="T77" fmla="*/ 239 h 521"/>
              <a:gd name="T78" fmla="*/ 409 w 538"/>
              <a:gd name="T79" fmla="*/ 239 h 521"/>
              <a:gd name="T80" fmla="*/ 468 w 538"/>
              <a:gd name="T81" fmla="*/ 108 h 521"/>
              <a:gd name="T82" fmla="*/ 392 w 538"/>
              <a:gd name="T83" fmla="*/ 61 h 521"/>
              <a:gd name="T84" fmla="*/ 507 w 538"/>
              <a:gd name="T85" fmla="*/ 57 h 521"/>
              <a:gd name="T86" fmla="*/ 504 w 538"/>
              <a:gd name="T87" fmla="*/ 152 h 521"/>
              <a:gd name="T88" fmla="*/ 504 w 538"/>
              <a:gd name="T89" fmla="*/ 152 h 521"/>
              <a:gd name="T90" fmla="*/ 468 w 538"/>
              <a:gd name="T91" fmla="*/ 108 h 521"/>
              <a:gd name="T92" fmla="*/ 508 w 538"/>
              <a:gd name="T93" fmla="*/ 158 h 521"/>
              <a:gd name="T94" fmla="*/ 508 w 538"/>
              <a:gd name="T95" fmla="*/ 158 h 521"/>
              <a:gd name="T96" fmla="*/ 508 w 538"/>
              <a:gd name="T97" fmla="*/ 158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8" h="521">
                <a:moveTo>
                  <a:pt x="511" y="164"/>
                </a:moveTo>
                <a:cubicBezTo>
                  <a:pt x="536" y="107"/>
                  <a:pt x="538" y="60"/>
                  <a:pt x="509" y="31"/>
                </a:cubicBezTo>
                <a:cubicBezTo>
                  <a:pt x="478" y="0"/>
                  <a:pt x="402" y="9"/>
                  <a:pt x="322" y="47"/>
                </a:cubicBezTo>
                <a:cubicBezTo>
                  <a:pt x="319" y="47"/>
                  <a:pt x="315" y="46"/>
                  <a:pt x="312" y="46"/>
                </a:cubicBezTo>
                <a:cubicBezTo>
                  <a:pt x="256" y="46"/>
                  <a:pt x="201" y="67"/>
                  <a:pt x="160" y="104"/>
                </a:cubicBezTo>
                <a:cubicBezTo>
                  <a:pt x="125" y="135"/>
                  <a:pt x="100" y="176"/>
                  <a:pt x="89" y="222"/>
                </a:cubicBezTo>
                <a:cubicBezTo>
                  <a:pt x="97" y="212"/>
                  <a:pt x="142" y="160"/>
                  <a:pt x="192" y="132"/>
                </a:cubicBezTo>
                <a:cubicBezTo>
                  <a:pt x="193" y="132"/>
                  <a:pt x="205" y="125"/>
                  <a:pt x="206" y="125"/>
                </a:cubicBezTo>
                <a:cubicBezTo>
                  <a:pt x="206" y="125"/>
                  <a:pt x="181" y="148"/>
                  <a:pt x="176" y="153"/>
                </a:cubicBezTo>
                <a:cubicBezTo>
                  <a:pt x="65" y="265"/>
                  <a:pt x="0" y="437"/>
                  <a:pt x="50" y="488"/>
                </a:cubicBezTo>
                <a:cubicBezTo>
                  <a:pt x="83" y="521"/>
                  <a:pt x="143" y="513"/>
                  <a:pt x="213" y="475"/>
                </a:cubicBezTo>
                <a:cubicBezTo>
                  <a:pt x="243" y="489"/>
                  <a:pt x="276" y="496"/>
                  <a:pt x="312" y="496"/>
                </a:cubicBezTo>
                <a:cubicBezTo>
                  <a:pt x="359" y="496"/>
                  <a:pt x="404" y="483"/>
                  <a:pt x="441" y="458"/>
                </a:cubicBezTo>
                <a:cubicBezTo>
                  <a:pt x="480" y="433"/>
                  <a:pt x="509" y="394"/>
                  <a:pt x="526" y="348"/>
                </a:cubicBezTo>
                <a:cubicBezTo>
                  <a:pt x="403" y="348"/>
                  <a:pt x="403" y="348"/>
                  <a:pt x="403" y="348"/>
                </a:cubicBezTo>
                <a:cubicBezTo>
                  <a:pt x="388" y="378"/>
                  <a:pt x="351" y="399"/>
                  <a:pt x="313" y="399"/>
                </a:cubicBezTo>
                <a:cubicBezTo>
                  <a:pt x="260" y="399"/>
                  <a:pt x="215" y="355"/>
                  <a:pt x="215" y="304"/>
                </a:cubicBezTo>
                <a:cubicBezTo>
                  <a:pt x="215" y="302"/>
                  <a:pt x="215" y="302"/>
                  <a:pt x="215" y="302"/>
                </a:cubicBezTo>
                <a:cubicBezTo>
                  <a:pt x="214" y="299"/>
                  <a:pt x="214" y="299"/>
                  <a:pt x="214" y="299"/>
                </a:cubicBezTo>
                <a:cubicBezTo>
                  <a:pt x="217" y="299"/>
                  <a:pt x="217" y="299"/>
                  <a:pt x="217" y="299"/>
                </a:cubicBezTo>
                <a:cubicBezTo>
                  <a:pt x="535" y="299"/>
                  <a:pt x="535" y="299"/>
                  <a:pt x="535" y="299"/>
                </a:cubicBezTo>
                <a:cubicBezTo>
                  <a:pt x="535" y="298"/>
                  <a:pt x="535" y="296"/>
                  <a:pt x="535" y="294"/>
                </a:cubicBezTo>
                <a:cubicBezTo>
                  <a:pt x="536" y="286"/>
                  <a:pt x="537" y="277"/>
                  <a:pt x="537" y="270"/>
                </a:cubicBezTo>
                <a:cubicBezTo>
                  <a:pt x="537" y="232"/>
                  <a:pt x="528" y="196"/>
                  <a:pt x="511" y="164"/>
                </a:cubicBezTo>
                <a:close/>
                <a:moveTo>
                  <a:pt x="85" y="479"/>
                </a:moveTo>
                <a:cubicBezTo>
                  <a:pt x="60" y="454"/>
                  <a:pt x="67" y="405"/>
                  <a:pt x="98" y="346"/>
                </a:cubicBezTo>
                <a:cubicBezTo>
                  <a:pt x="113" y="386"/>
                  <a:pt x="136" y="420"/>
                  <a:pt x="166" y="446"/>
                </a:cubicBezTo>
                <a:cubicBezTo>
                  <a:pt x="176" y="454"/>
                  <a:pt x="186" y="461"/>
                  <a:pt x="197" y="467"/>
                </a:cubicBezTo>
                <a:cubicBezTo>
                  <a:pt x="147" y="494"/>
                  <a:pt x="106" y="500"/>
                  <a:pt x="85" y="479"/>
                </a:cubicBezTo>
                <a:close/>
                <a:moveTo>
                  <a:pt x="204" y="471"/>
                </a:moveTo>
                <a:cubicBezTo>
                  <a:pt x="204" y="471"/>
                  <a:pt x="205" y="471"/>
                  <a:pt x="205" y="472"/>
                </a:cubicBezTo>
                <a:cubicBezTo>
                  <a:pt x="205" y="471"/>
                  <a:pt x="204" y="471"/>
                  <a:pt x="204" y="471"/>
                </a:cubicBezTo>
                <a:close/>
                <a:moveTo>
                  <a:pt x="409" y="239"/>
                </a:moveTo>
                <a:cubicBezTo>
                  <a:pt x="217" y="239"/>
                  <a:pt x="217" y="239"/>
                  <a:pt x="217" y="239"/>
                </a:cubicBezTo>
                <a:cubicBezTo>
                  <a:pt x="215" y="239"/>
                  <a:pt x="215" y="239"/>
                  <a:pt x="215" y="239"/>
                </a:cubicBezTo>
                <a:cubicBezTo>
                  <a:pt x="215" y="237"/>
                  <a:pt x="215" y="237"/>
                  <a:pt x="215" y="237"/>
                </a:cubicBezTo>
                <a:cubicBezTo>
                  <a:pt x="217" y="188"/>
                  <a:pt x="264" y="146"/>
                  <a:pt x="316" y="146"/>
                </a:cubicBezTo>
                <a:cubicBezTo>
                  <a:pt x="367" y="146"/>
                  <a:pt x="408" y="186"/>
                  <a:pt x="411" y="237"/>
                </a:cubicBezTo>
                <a:cubicBezTo>
                  <a:pt x="411" y="239"/>
                  <a:pt x="411" y="239"/>
                  <a:pt x="411" y="239"/>
                </a:cubicBezTo>
                <a:lnTo>
                  <a:pt x="409" y="239"/>
                </a:lnTo>
                <a:close/>
                <a:moveTo>
                  <a:pt x="468" y="108"/>
                </a:moveTo>
                <a:cubicBezTo>
                  <a:pt x="446" y="87"/>
                  <a:pt x="420" y="72"/>
                  <a:pt x="392" y="61"/>
                </a:cubicBezTo>
                <a:cubicBezTo>
                  <a:pt x="443" y="38"/>
                  <a:pt x="485" y="35"/>
                  <a:pt x="507" y="57"/>
                </a:cubicBezTo>
                <a:cubicBezTo>
                  <a:pt x="525" y="75"/>
                  <a:pt x="523" y="109"/>
                  <a:pt x="504" y="152"/>
                </a:cubicBezTo>
                <a:cubicBezTo>
                  <a:pt x="504" y="152"/>
                  <a:pt x="504" y="152"/>
                  <a:pt x="504" y="152"/>
                </a:cubicBezTo>
                <a:cubicBezTo>
                  <a:pt x="494" y="136"/>
                  <a:pt x="482" y="121"/>
                  <a:pt x="468" y="108"/>
                </a:cubicBezTo>
                <a:close/>
                <a:moveTo>
                  <a:pt x="508" y="158"/>
                </a:moveTo>
                <a:cubicBezTo>
                  <a:pt x="508" y="158"/>
                  <a:pt x="508" y="158"/>
                  <a:pt x="508" y="158"/>
                </a:cubicBezTo>
                <a:cubicBezTo>
                  <a:pt x="508" y="158"/>
                  <a:pt x="508" y="158"/>
                  <a:pt x="508" y="1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sz="1800">
              <a:solidFill>
                <a:srgbClr val="FFFFFF"/>
              </a:solidFill>
            </a:endParaRPr>
          </a:p>
        </p:txBody>
      </p:sp>
      <p:sp>
        <p:nvSpPr>
          <p:cNvPr id="54" name="Freeform 104"/>
          <p:cNvSpPr>
            <a:spLocks noEditPoints="1"/>
          </p:cNvSpPr>
          <p:nvPr userDrawn="1"/>
        </p:nvSpPr>
        <p:spPr bwMode="black">
          <a:xfrm>
            <a:off x="8683618" y="3035814"/>
            <a:ext cx="355102" cy="355102"/>
          </a:xfrm>
          <a:custGeom>
            <a:avLst/>
            <a:gdLst>
              <a:gd name="T0" fmla="*/ 37 w 61"/>
              <a:gd name="T1" fmla="*/ 43 h 61"/>
              <a:gd name="T2" fmla="*/ 18 w 61"/>
              <a:gd name="T3" fmla="*/ 37 h 61"/>
              <a:gd name="T4" fmla="*/ 24 w 61"/>
              <a:gd name="T5" fmla="*/ 18 h 61"/>
              <a:gd name="T6" fmla="*/ 43 w 61"/>
              <a:gd name="T7" fmla="*/ 24 h 61"/>
              <a:gd name="T8" fmla="*/ 37 w 61"/>
              <a:gd name="T9" fmla="*/ 43 h 61"/>
              <a:gd name="T10" fmla="*/ 61 w 61"/>
              <a:gd name="T11" fmla="*/ 28 h 61"/>
              <a:gd name="T12" fmla="*/ 58 w 61"/>
              <a:gd name="T13" fmla="*/ 18 h 61"/>
              <a:gd name="T14" fmla="*/ 50 w 61"/>
              <a:gd name="T15" fmla="*/ 19 h 61"/>
              <a:gd name="T16" fmla="*/ 47 w 61"/>
              <a:gd name="T17" fmla="*/ 15 h 61"/>
              <a:gd name="T18" fmla="*/ 50 w 61"/>
              <a:gd name="T19" fmla="*/ 7 h 61"/>
              <a:gd name="T20" fmla="*/ 41 w 61"/>
              <a:gd name="T21" fmla="*/ 2 h 61"/>
              <a:gd name="T22" fmla="*/ 36 w 61"/>
              <a:gd name="T23" fmla="*/ 9 h 61"/>
              <a:gd name="T24" fmla="*/ 30 w 61"/>
              <a:gd name="T25" fmla="*/ 8 h 61"/>
              <a:gd name="T26" fmla="*/ 27 w 61"/>
              <a:gd name="T27" fmla="*/ 0 h 61"/>
              <a:gd name="T28" fmla="*/ 17 w 61"/>
              <a:gd name="T29" fmla="*/ 3 h 61"/>
              <a:gd name="T30" fmla="*/ 18 w 61"/>
              <a:gd name="T31" fmla="*/ 11 h 61"/>
              <a:gd name="T32" fmla="*/ 15 w 61"/>
              <a:gd name="T33" fmla="*/ 14 h 61"/>
              <a:gd name="T34" fmla="*/ 7 w 61"/>
              <a:gd name="T35" fmla="*/ 11 h 61"/>
              <a:gd name="T36" fmla="*/ 2 w 61"/>
              <a:gd name="T37" fmla="*/ 20 h 61"/>
              <a:gd name="T38" fmla="*/ 8 w 61"/>
              <a:gd name="T39" fmla="*/ 25 h 61"/>
              <a:gd name="T40" fmla="*/ 7 w 61"/>
              <a:gd name="T41" fmla="*/ 30 h 61"/>
              <a:gd name="T42" fmla="*/ 0 w 61"/>
              <a:gd name="T43" fmla="*/ 33 h 61"/>
              <a:gd name="T44" fmla="*/ 2 w 61"/>
              <a:gd name="T45" fmla="*/ 43 h 61"/>
              <a:gd name="T46" fmla="*/ 11 w 61"/>
              <a:gd name="T47" fmla="*/ 42 h 61"/>
              <a:gd name="T48" fmla="*/ 14 w 61"/>
              <a:gd name="T49" fmla="*/ 47 h 61"/>
              <a:gd name="T50" fmla="*/ 11 w 61"/>
              <a:gd name="T51" fmla="*/ 54 h 61"/>
              <a:gd name="T52" fmla="*/ 20 w 61"/>
              <a:gd name="T53" fmla="*/ 59 h 61"/>
              <a:gd name="T54" fmla="*/ 25 w 61"/>
              <a:gd name="T55" fmla="*/ 53 h 61"/>
              <a:gd name="T56" fmla="*/ 30 w 61"/>
              <a:gd name="T57" fmla="*/ 53 h 61"/>
              <a:gd name="T58" fmla="*/ 33 w 61"/>
              <a:gd name="T59" fmla="*/ 61 h 61"/>
              <a:gd name="T60" fmla="*/ 43 w 61"/>
              <a:gd name="T61" fmla="*/ 58 h 61"/>
              <a:gd name="T62" fmla="*/ 42 w 61"/>
              <a:gd name="T63" fmla="*/ 50 h 61"/>
              <a:gd name="T64" fmla="*/ 46 w 61"/>
              <a:gd name="T65" fmla="*/ 47 h 61"/>
              <a:gd name="T66" fmla="*/ 54 w 61"/>
              <a:gd name="T67" fmla="*/ 50 h 61"/>
              <a:gd name="T68" fmla="*/ 59 w 61"/>
              <a:gd name="T69" fmla="*/ 41 h 61"/>
              <a:gd name="T70" fmla="*/ 52 w 61"/>
              <a:gd name="T71" fmla="*/ 36 h 61"/>
              <a:gd name="T72" fmla="*/ 53 w 61"/>
              <a:gd name="T73" fmla="*/ 31 h 61"/>
              <a:gd name="T74" fmla="*/ 61 w 61"/>
              <a:gd name="T75" fmla="*/ 28 h 61"/>
              <a:gd name="T76" fmla="*/ 28 w 61"/>
              <a:gd name="T77" fmla="*/ 26 h 61"/>
              <a:gd name="T78" fmla="*/ 26 w 61"/>
              <a:gd name="T79" fmla="*/ 33 h 61"/>
              <a:gd name="T80" fmla="*/ 33 w 61"/>
              <a:gd name="T81" fmla="*/ 35 h 61"/>
              <a:gd name="T82" fmla="*/ 35 w 61"/>
              <a:gd name="T83" fmla="*/ 28 h 61"/>
              <a:gd name="T84" fmla="*/ 28 w 61"/>
              <a:gd name="T8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37" y="43"/>
                </a:moveTo>
                <a:cubicBezTo>
                  <a:pt x="30" y="47"/>
                  <a:pt x="21" y="44"/>
                  <a:pt x="18" y="37"/>
                </a:cubicBezTo>
                <a:cubicBezTo>
                  <a:pt x="14" y="30"/>
                  <a:pt x="17" y="21"/>
                  <a:pt x="24" y="18"/>
                </a:cubicBezTo>
                <a:cubicBezTo>
                  <a:pt x="31" y="14"/>
                  <a:pt x="39" y="17"/>
                  <a:pt x="43" y="24"/>
                </a:cubicBezTo>
                <a:cubicBezTo>
                  <a:pt x="47" y="31"/>
                  <a:pt x="44" y="40"/>
                  <a:pt x="37" y="43"/>
                </a:cubicBezTo>
                <a:moveTo>
                  <a:pt x="61" y="28"/>
                </a:moveTo>
                <a:cubicBezTo>
                  <a:pt x="58" y="18"/>
                  <a:pt x="58" y="18"/>
                  <a:pt x="58" y="18"/>
                </a:cubicBezTo>
                <a:cubicBezTo>
                  <a:pt x="50" y="19"/>
                  <a:pt x="50" y="19"/>
                  <a:pt x="50" y="19"/>
                </a:cubicBezTo>
                <a:cubicBezTo>
                  <a:pt x="49" y="17"/>
                  <a:pt x="48" y="16"/>
                  <a:pt x="47" y="15"/>
                </a:cubicBezTo>
                <a:cubicBezTo>
                  <a:pt x="50" y="7"/>
                  <a:pt x="50" y="7"/>
                  <a:pt x="50" y="7"/>
                </a:cubicBezTo>
                <a:cubicBezTo>
                  <a:pt x="41" y="2"/>
                  <a:pt x="41" y="2"/>
                  <a:pt x="41" y="2"/>
                </a:cubicBezTo>
                <a:cubicBezTo>
                  <a:pt x="36" y="9"/>
                  <a:pt x="36" y="9"/>
                  <a:pt x="36" y="9"/>
                </a:cubicBezTo>
                <a:cubicBezTo>
                  <a:pt x="34" y="8"/>
                  <a:pt x="32" y="8"/>
                  <a:pt x="30" y="8"/>
                </a:cubicBezTo>
                <a:cubicBezTo>
                  <a:pt x="27" y="0"/>
                  <a:pt x="27" y="0"/>
                  <a:pt x="27" y="0"/>
                </a:cubicBezTo>
                <a:cubicBezTo>
                  <a:pt x="17" y="3"/>
                  <a:pt x="17" y="3"/>
                  <a:pt x="17" y="3"/>
                </a:cubicBezTo>
                <a:cubicBezTo>
                  <a:pt x="18" y="11"/>
                  <a:pt x="18" y="11"/>
                  <a:pt x="18" y="11"/>
                </a:cubicBezTo>
                <a:cubicBezTo>
                  <a:pt x="17" y="12"/>
                  <a:pt x="16" y="13"/>
                  <a:pt x="15" y="14"/>
                </a:cubicBezTo>
                <a:cubicBezTo>
                  <a:pt x="7" y="11"/>
                  <a:pt x="7" y="11"/>
                  <a:pt x="7" y="11"/>
                </a:cubicBezTo>
                <a:cubicBezTo>
                  <a:pt x="2" y="20"/>
                  <a:pt x="2" y="20"/>
                  <a:pt x="2" y="20"/>
                </a:cubicBezTo>
                <a:cubicBezTo>
                  <a:pt x="8" y="25"/>
                  <a:pt x="8" y="25"/>
                  <a:pt x="8" y="25"/>
                </a:cubicBezTo>
                <a:cubicBezTo>
                  <a:pt x="8" y="27"/>
                  <a:pt x="7" y="28"/>
                  <a:pt x="7" y="30"/>
                </a:cubicBezTo>
                <a:cubicBezTo>
                  <a:pt x="0" y="33"/>
                  <a:pt x="0" y="33"/>
                  <a:pt x="0" y="33"/>
                </a:cubicBezTo>
                <a:cubicBezTo>
                  <a:pt x="2" y="43"/>
                  <a:pt x="2" y="43"/>
                  <a:pt x="2" y="43"/>
                </a:cubicBezTo>
                <a:cubicBezTo>
                  <a:pt x="11" y="42"/>
                  <a:pt x="11" y="42"/>
                  <a:pt x="11" y="42"/>
                </a:cubicBezTo>
                <a:cubicBezTo>
                  <a:pt x="12" y="44"/>
                  <a:pt x="13" y="45"/>
                  <a:pt x="14" y="47"/>
                </a:cubicBezTo>
                <a:cubicBezTo>
                  <a:pt x="11" y="54"/>
                  <a:pt x="11" y="54"/>
                  <a:pt x="11" y="54"/>
                </a:cubicBezTo>
                <a:cubicBezTo>
                  <a:pt x="20" y="59"/>
                  <a:pt x="20" y="59"/>
                  <a:pt x="20" y="59"/>
                </a:cubicBezTo>
                <a:cubicBezTo>
                  <a:pt x="25" y="53"/>
                  <a:pt x="25" y="53"/>
                  <a:pt x="25" y="53"/>
                </a:cubicBezTo>
                <a:cubicBezTo>
                  <a:pt x="26" y="53"/>
                  <a:pt x="28" y="53"/>
                  <a:pt x="30" y="53"/>
                </a:cubicBezTo>
                <a:cubicBezTo>
                  <a:pt x="33" y="61"/>
                  <a:pt x="33" y="61"/>
                  <a:pt x="33" y="61"/>
                </a:cubicBezTo>
                <a:cubicBezTo>
                  <a:pt x="43" y="58"/>
                  <a:pt x="43" y="58"/>
                  <a:pt x="43" y="58"/>
                </a:cubicBezTo>
                <a:cubicBezTo>
                  <a:pt x="42" y="50"/>
                  <a:pt x="42" y="50"/>
                  <a:pt x="42" y="50"/>
                </a:cubicBezTo>
                <a:cubicBezTo>
                  <a:pt x="44" y="49"/>
                  <a:pt x="45" y="48"/>
                  <a:pt x="46" y="47"/>
                </a:cubicBezTo>
                <a:cubicBezTo>
                  <a:pt x="54" y="50"/>
                  <a:pt x="54" y="50"/>
                  <a:pt x="54" y="50"/>
                </a:cubicBezTo>
                <a:cubicBezTo>
                  <a:pt x="59" y="41"/>
                  <a:pt x="59" y="41"/>
                  <a:pt x="59" y="41"/>
                </a:cubicBezTo>
                <a:cubicBezTo>
                  <a:pt x="52" y="36"/>
                  <a:pt x="52" y="36"/>
                  <a:pt x="52" y="36"/>
                </a:cubicBezTo>
                <a:cubicBezTo>
                  <a:pt x="53" y="34"/>
                  <a:pt x="53" y="33"/>
                  <a:pt x="53" y="31"/>
                </a:cubicBezTo>
                <a:lnTo>
                  <a:pt x="61" y="28"/>
                </a:lnTo>
                <a:close/>
                <a:moveTo>
                  <a:pt x="28" y="26"/>
                </a:moveTo>
                <a:cubicBezTo>
                  <a:pt x="25" y="27"/>
                  <a:pt x="24" y="30"/>
                  <a:pt x="26" y="33"/>
                </a:cubicBezTo>
                <a:cubicBezTo>
                  <a:pt x="27" y="35"/>
                  <a:pt x="30" y="36"/>
                  <a:pt x="33" y="35"/>
                </a:cubicBezTo>
                <a:cubicBezTo>
                  <a:pt x="35" y="34"/>
                  <a:pt x="36" y="31"/>
                  <a:pt x="35" y="28"/>
                </a:cubicBezTo>
                <a:cubicBezTo>
                  <a:pt x="34" y="26"/>
                  <a:pt x="31" y="25"/>
                  <a:pt x="28" y="26"/>
                </a:cubicBezTo>
                <a:close/>
              </a:path>
            </a:pathLst>
          </a:custGeom>
          <a:solidFill>
            <a:srgbClr val="FFFFFF"/>
          </a:solidFill>
          <a:ln>
            <a:noFill/>
          </a:ln>
          <a:extLst/>
        </p:spPr>
        <p:txBody>
          <a:bodyPr vert="horz" wrap="square" lIns="91427" tIns="45713" rIns="91427" bIns="45713" numCol="1" anchor="t" anchorCtr="0" compatLnSpc="1">
            <a:prstTxWarp prst="textNoShape">
              <a:avLst/>
            </a:prstTxWarp>
          </a:bodyPr>
          <a:lstStyle/>
          <a:p>
            <a:pPr defTabSz="932563"/>
            <a:endParaRPr lang="en-US" sz="1800">
              <a:solidFill>
                <a:srgbClr val="FFFFFF"/>
              </a:solidFill>
            </a:endParaRPr>
          </a:p>
        </p:txBody>
      </p:sp>
      <p:sp>
        <p:nvSpPr>
          <p:cNvPr id="56" name="Text Placeholder 12"/>
          <p:cNvSpPr>
            <a:spLocks noGrp="1"/>
          </p:cNvSpPr>
          <p:nvPr>
            <p:ph type="body" sz="quarter" idx="22" hasCustomPrompt="1"/>
          </p:nvPr>
        </p:nvSpPr>
        <p:spPr>
          <a:xfrm>
            <a:off x="9319355" y="1651127"/>
            <a:ext cx="1369316" cy="318083"/>
          </a:xfrm>
          <a:noFill/>
        </p:spPr>
        <p:txBody>
          <a:bodyPr vert="horz" wrap="square" lIns="73152" tIns="73152" rIns="73152" bIns="73152" rtlCol="0" anchor="ctr" anchorCtr="0">
            <a:noAutofit/>
          </a:bodyPr>
          <a:lstStyle>
            <a:lvl1pPr marL="114278" indent="-114278" algn="l">
              <a:spcBef>
                <a:spcPts val="0"/>
              </a:spcBef>
              <a:buNone/>
              <a:defRPr lang="en-US" sz="1199" dirty="0">
                <a:solidFill>
                  <a:schemeClr val="tx1"/>
                </a:solidFill>
                <a:latin typeface="+mn-lt"/>
              </a:defRPr>
            </a:lvl1pPr>
          </a:lstStyle>
          <a:p>
            <a:pPr marL="0" lvl="0" indent="0">
              <a:lnSpc>
                <a:spcPct val="100000"/>
              </a:lnSpc>
            </a:pPr>
            <a:r>
              <a:rPr lang="en-US" dirty="0" smtClean="0"/>
              <a:t>Click to edit text</a:t>
            </a:r>
            <a:endParaRPr lang="en-US" dirty="0"/>
          </a:p>
        </p:txBody>
      </p:sp>
      <p:sp>
        <p:nvSpPr>
          <p:cNvPr id="58" name="Picture Placeholder 9"/>
          <p:cNvSpPr>
            <a:spLocks noGrp="1"/>
          </p:cNvSpPr>
          <p:nvPr>
            <p:ph type="pic" sz="quarter" idx="26" hasCustomPrompt="1"/>
          </p:nvPr>
        </p:nvSpPr>
        <p:spPr>
          <a:xfrm>
            <a:off x="7781603" y="3665594"/>
            <a:ext cx="2895547" cy="1358679"/>
          </a:xfrm>
          <a:solidFill>
            <a:schemeClr val="bg1">
              <a:lumMod val="60000"/>
              <a:lumOff val="40000"/>
            </a:schemeClr>
          </a:solidFill>
        </p:spPr>
        <p:txBody>
          <a:bodyPr anchor="ctr" anchorCtr="0">
            <a:normAutofit/>
          </a:bodyPr>
          <a:lstStyle>
            <a:lvl1pPr marL="0" indent="0" algn="ctr">
              <a:lnSpc>
                <a:spcPct val="100000"/>
              </a:lnSpc>
              <a:buNone/>
              <a:defRPr sz="1399"/>
            </a:lvl1pPr>
          </a:lstStyle>
          <a:p>
            <a:r>
              <a:rPr lang="en-US" dirty="0" smtClean="0"/>
              <a:t>Click to place </a:t>
            </a:r>
            <a:br>
              <a:rPr lang="en-US" dirty="0" smtClean="0"/>
            </a:br>
            <a:r>
              <a:rPr lang="en-US" dirty="0" smtClean="0"/>
              <a:t>personal photo</a:t>
            </a:r>
            <a:endParaRPr lang="en-US" dirty="0"/>
          </a:p>
        </p:txBody>
      </p:sp>
      <p:sp>
        <p:nvSpPr>
          <p:cNvPr id="59" name="Picture Placeholder 9"/>
          <p:cNvSpPr>
            <a:spLocks noGrp="1"/>
          </p:cNvSpPr>
          <p:nvPr>
            <p:ph type="pic" sz="quarter" idx="27" hasCustomPrompt="1"/>
          </p:nvPr>
        </p:nvSpPr>
        <p:spPr>
          <a:xfrm>
            <a:off x="7781602" y="5163833"/>
            <a:ext cx="1371600" cy="1371600"/>
          </a:xfrm>
          <a:solidFill>
            <a:schemeClr val="bg1">
              <a:lumMod val="60000"/>
              <a:lumOff val="40000"/>
            </a:schemeClr>
          </a:solidFill>
        </p:spPr>
        <p:txBody>
          <a:bodyPr anchor="ctr" anchorCtr="0">
            <a:normAutofit/>
          </a:bodyPr>
          <a:lstStyle>
            <a:lvl1pPr marL="0" indent="0" algn="ctr">
              <a:lnSpc>
                <a:spcPct val="100000"/>
              </a:lnSpc>
              <a:buNone/>
              <a:defRPr sz="1399"/>
            </a:lvl1pPr>
          </a:lstStyle>
          <a:p>
            <a:r>
              <a:rPr lang="en-US" dirty="0" smtClean="0"/>
              <a:t>Click to place </a:t>
            </a:r>
            <a:br>
              <a:rPr lang="en-US" dirty="0" smtClean="0"/>
            </a:br>
            <a:r>
              <a:rPr lang="en-US" dirty="0" smtClean="0"/>
              <a:t>personal photo or app</a:t>
            </a:r>
            <a:endParaRPr lang="en-US" dirty="0"/>
          </a:p>
        </p:txBody>
      </p:sp>
      <p:sp>
        <p:nvSpPr>
          <p:cNvPr id="60" name="Picture Placeholder 9"/>
          <p:cNvSpPr>
            <a:spLocks noGrp="1"/>
          </p:cNvSpPr>
          <p:nvPr>
            <p:ph type="pic" sz="quarter" idx="28" hasCustomPrompt="1"/>
          </p:nvPr>
        </p:nvSpPr>
        <p:spPr>
          <a:xfrm>
            <a:off x="10835956" y="5163833"/>
            <a:ext cx="1371600" cy="1371600"/>
          </a:xfrm>
          <a:solidFill>
            <a:schemeClr val="bg1">
              <a:lumMod val="60000"/>
              <a:lumOff val="40000"/>
            </a:schemeClr>
          </a:solidFill>
        </p:spPr>
        <p:txBody>
          <a:bodyPr anchor="ctr" anchorCtr="0">
            <a:normAutofit/>
          </a:bodyPr>
          <a:lstStyle>
            <a:lvl1pPr marL="0" indent="0" algn="ctr">
              <a:lnSpc>
                <a:spcPct val="100000"/>
              </a:lnSpc>
              <a:buNone/>
              <a:defRPr sz="1399"/>
            </a:lvl1pPr>
          </a:lstStyle>
          <a:p>
            <a:r>
              <a:rPr lang="en-US" dirty="0" smtClean="0"/>
              <a:t>Click to place </a:t>
            </a:r>
            <a:br>
              <a:rPr lang="en-US" dirty="0" smtClean="0"/>
            </a:br>
            <a:r>
              <a:rPr lang="en-US" dirty="0" smtClean="0"/>
              <a:t>personal photo or app</a:t>
            </a:r>
            <a:endParaRPr lang="en-US" dirty="0"/>
          </a:p>
        </p:txBody>
      </p:sp>
      <p:sp>
        <p:nvSpPr>
          <p:cNvPr id="61" name="Text Placeholder 12"/>
          <p:cNvSpPr>
            <a:spLocks noGrp="1"/>
          </p:cNvSpPr>
          <p:nvPr>
            <p:ph type="body" sz="quarter" idx="29" hasCustomPrompt="1"/>
          </p:nvPr>
        </p:nvSpPr>
        <p:spPr>
          <a:xfrm>
            <a:off x="10850263" y="599331"/>
            <a:ext cx="1357292" cy="383331"/>
          </a:xfrm>
          <a:solidFill>
            <a:schemeClr val="accent1"/>
          </a:solidFill>
        </p:spPr>
        <p:txBody>
          <a:bodyPr vert="horz" wrap="square" lIns="73152" tIns="73152" rIns="73152" bIns="73152" rtlCol="0" anchor="ctr" anchorCtr="0">
            <a:noAutofit/>
          </a:bodyPr>
          <a:lstStyle>
            <a:lvl1pPr marL="114278" indent="-114278" algn="l">
              <a:spcBef>
                <a:spcPts val="0"/>
              </a:spcBef>
              <a:buNone/>
              <a:defRPr lang="en-US" sz="1199" dirty="0">
                <a:solidFill>
                  <a:schemeClr val="tx1"/>
                </a:solidFill>
                <a:latin typeface="+mn-lt"/>
              </a:defRPr>
            </a:lvl1pPr>
          </a:lstStyle>
          <a:p>
            <a:pPr marL="0" lvl="0" indent="0">
              <a:lnSpc>
                <a:spcPct val="100000"/>
              </a:lnSpc>
            </a:pPr>
            <a:r>
              <a:rPr lang="en-US" dirty="0" smtClean="0"/>
              <a:t>Click to edit text</a:t>
            </a:r>
            <a:endParaRPr lang="en-US" dirty="0"/>
          </a:p>
        </p:txBody>
      </p:sp>
      <p:sp>
        <p:nvSpPr>
          <p:cNvPr id="62" name="Text Placeholder 12"/>
          <p:cNvSpPr>
            <a:spLocks noGrp="1"/>
          </p:cNvSpPr>
          <p:nvPr>
            <p:ph type="body" sz="quarter" idx="30" hasCustomPrompt="1"/>
          </p:nvPr>
        </p:nvSpPr>
        <p:spPr>
          <a:xfrm>
            <a:off x="7780192" y="6221267"/>
            <a:ext cx="1373011" cy="318083"/>
          </a:xfrm>
          <a:noFill/>
        </p:spPr>
        <p:txBody>
          <a:bodyPr vert="horz" wrap="square" lIns="73152" tIns="73152" rIns="73152" bIns="73152" rtlCol="0" anchor="ctr" anchorCtr="0">
            <a:noAutofit/>
          </a:bodyPr>
          <a:lstStyle>
            <a:lvl1pPr marL="114278" indent="-114278" algn="l">
              <a:spcBef>
                <a:spcPts val="0"/>
              </a:spcBef>
              <a:buNone/>
              <a:defRPr lang="en-US" sz="1199" dirty="0">
                <a:solidFill>
                  <a:schemeClr val="tx1"/>
                </a:solidFill>
                <a:latin typeface="+mn-lt"/>
              </a:defRPr>
            </a:lvl1pPr>
          </a:lstStyle>
          <a:p>
            <a:pPr marL="0" lvl="0" indent="0">
              <a:lnSpc>
                <a:spcPct val="100000"/>
              </a:lnSpc>
            </a:pPr>
            <a:r>
              <a:rPr lang="en-US" dirty="0" smtClean="0"/>
              <a:t>Click to edit text</a:t>
            </a:r>
            <a:endParaRPr lang="en-US" dirty="0"/>
          </a:p>
        </p:txBody>
      </p:sp>
      <p:sp>
        <p:nvSpPr>
          <p:cNvPr id="63" name="Text Placeholder 12"/>
          <p:cNvSpPr>
            <a:spLocks noGrp="1"/>
          </p:cNvSpPr>
          <p:nvPr>
            <p:ph type="body" sz="quarter" idx="31" hasCustomPrompt="1"/>
          </p:nvPr>
        </p:nvSpPr>
        <p:spPr>
          <a:xfrm>
            <a:off x="10850264" y="6201843"/>
            <a:ext cx="1347709" cy="318083"/>
          </a:xfrm>
          <a:noFill/>
        </p:spPr>
        <p:txBody>
          <a:bodyPr vert="horz" wrap="square" lIns="73152" tIns="73152" rIns="73152" bIns="73152" rtlCol="0" anchor="ctr" anchorCtr="0">
            <a:noAutofit/>
          </a:bodyPr>
          <a:lstStyle>
            <a:lvl1pPr marL="114278" indent="-114278" algn="l">
              <a:spcBef>
                <a:spcPts val="0"/>
              </a:spcBef>
              <a:buNone/>
              <a:defRPr lang="en-US" sz="1199" dirty="0">
                <a:solidFill>
                  <a:schemeClr val="tx1"/>
                </a:solidFill>
                <a:latin typeface="+mn-lt"/>
              </a:defRPr>
            </a:lvl1pPr>
          </a:lstStyle>
          <a:p>
            <a:pPr marL="0" lvl="0" indent="0">
              <a:lnSpc>
                <a:spcPct val="100000"/>
              </a:lnSpc>
            </a:pPr>
            <a:r>
              <a:rPr lang="en-US" dirty="0" smtClean="0"/>
              <a:t>Click to edit text</a:t>
            </a:r>
            <a:endParaRPr lang="en-US" dirty="0"/>
          </a:p>
        </p:txBody>
      </p:sp>
      <p:sp>
        <p:nvSpPr>
          <p:cNvPr id="66" name="Text Placeholder 12"/>
          <p:cNvSpPr>
            <a:spLocks noGrp="1"/>
          </p:cNvSpPr>
          <p:nvPr>
            <p:ph type="body" sz="quarter" idx="32" hasCustomPrompt="1"/>
          </p:nvPr>
        </p:nvSpPr>
        <p:spPr>
          <a:xfrm>
            <a:off x="7780448" y="4700265"/>
            <a:ext cx="2900808" cy="318083"/>
          </a:xfrm>
          <a:noFill/>
        </p:spPr>
        <p:txBody>
          <a:bodyPr vert="horz" wrap="square" lIns="73152" tIns="73152" rIns="73152" bIns="73152" rtlCol="0" anchor="ctr" anchorCtr="0">
            <a:noAutofit/>
          </a:bodyPr>
          <a:lstStyle>
            <a:lvl1pPr marL="114278" indent="-114278" algn="l">
              <a:spcBef>
                <a:spcPts val="0"/>
              </a:spcBef>
              <a:buNone/>
              <a:defRPr lang="en-US" sz="1199" dirty="0">
                <a:solidFill>
                  <a:schemeClr val="tx1"/>
                </a:solidFill>
                <a:latin typeface="+mn-lt"/>
              </a:defRPr>
            </a:lvl1pPr>
          </a:lstStyle>
          <a:p>
            <a:pPr marL="0" lvl="0" indent="0">
              <a:lnSpc>
                <a:spcPct val="100000"/>
              </a:lnSpc>
            </a:pPr>
            <a:r>
              <a:rPr lang="en-US" dirty="0" smtClean="0"/>
              <a:t>Click to edit text</a:t>
            </a:r>
            <a:endParaRPr lang="en-US" dirty="0"/>
          </a:p>
        </p:txBody>
      </p:sp>
      <p:sp>
        <p:nvSpPr>
          <p:cNvPr id="67" name="Text Placeholder 12"/>
          <p:cNvSpPr>
            <a:spLocks noGrp="1"/>
          </p:cNvSpPr>
          <p:nvPr>
            <p:ph type="body" sz="quarter" idx="33" hasCustomPrompt="1"/>
          </p:nvPr>
        </p:nvSpPr>
        <p:spPr>
          <a:xfrm>
            <a:off x="9297165" y="3183086"/>
            <a:ext cx="2900808" cy="318083"/>
          </a:xfrm>
          <a:noFill/>
        </p:spPr>
        <p:txBody>
          <a:bodyPr vert="horz" wrap="square" lIns="73152" tIns="73152" rIns="73152" bIns="73152" rtlCol="0" anchor="ctr" anchorCtr="0">
            <a:noAutofit/>
          </a:bodyPr>
          <a:lstStyle>
            <a:lvl1pPr marL="114278" indent="-114278" algn="l">
              <a:spcBef>
                <a:spcPts val="0"/>
              </a:spcBef>
              <a:buNone/>
              <a:defRPr lang="en-US" sz="1199" dirty="0">
                <a:solidFill>
                  <a:schemeClr val="tx1"/>
                </a:solidFill>
                <a:latin typeface="+mn-lt"/>
              </a:defRPr>
            </a:lvl1pPr>
          </a:lstStyle>
          <a:p>
            <a:pPr marL="0" lvl="0" indent="0">
              <a:lnSpc>
                <a:spcPct val="100000"/>
              </a:lnSpc>
            </a:pPr>
            <a:r>
              <a:rPr lang="en-US" dirty="0" smtClean="0"/>
              <a:t>Messaging</a:t>
            </a:r>
            <a:endParaRPr lang="en-US" dirty="0"/>
          </a:p>
        </p:txBody>
      </p:sp>
      <p:sp>
        <p:nvSpPr>
          <p:cNvPr id="68" name="Picture Placeholder 9"/>
          <p:cNvSpPr>
            <a:spLocks noGrp="1"/>
          </p:cNvSpPr>
          <p:nvPr>
            <p:ph type="pic" sz="quarter" idx="34" hasCustomPrompt="1"/>
          </p:nvPr>
        </p:nvSpPr>
        <p:spPr>
          <a:xfrm>
            <a:off x="7781603" y="1364234"/>
            <a:ext cx="1392753" cy="1359623"/>
          </a:xfrm>
          <a:solidFill>
            <a:schemeClr val="bg1">
              <a:lumMod val="60000"/>
              <a:lumOff val="40000"/>
            </a:schemeClr>
          </a:solidFill>
        </p:spPr>
        <p:txBody>
          <a:bodyPr anchor="ctr" anchorCtr="0">
            <a:normAutofit/>
          </a:bodyPr>
          <a:lstStyle>
            <a:lvl1pPr marL="0" indent="0" algn="ctr">
              <a:lnSpc>
                <a:spcPct val="100000"/>
              </a:lnSpc>
              <a:buNone/>
              <a:defRPr sz="1399"/>
            </a:lvl1pPr>
          </a:lstStyle>
          <a:p>
            <a:r>
              <a:rPr lang="en-US" dirty="0" smtClean="0"/>
              <a:t>Click to place </a:t>
            </a:r>
            <a:br>
              <a:rPr lang="en-US" dirty="0" smtClean="0"/>
            </a:br>
            <a:r>
              <a:rPr lang="en-US" dirty="0" smtClean="0"/>
              <a:t>personal photo or app</a:t>
            </a:r>
            <a:endParaRPr lang="en-US" dirty="0"/>
          </a:p>
        </p:txBody>
      </p:sp>
      <p:sp>
        <p:nvSpPr>
          <p:cNvPr id="69" name="Text Placeholder 12"/>
          <p:cNvSpPr>
            <a:spLocks noGrp="1"/>
          </p:cNvSpPr>
          <p:nvPr>
            <p:ph type="body" sz="quarter" idx="35" hasCustomPrompt="1"/>
          </p:nvPr>
        </p:nvSpPr>
        <p:spPr>
          <a:xfrm>
            <a:off x="7796919" y="2385567"/>
            <a:ext cx="1381915" cy="318083"/>
          </a:xfrm>
          <a:noFill/>
        </p:spPr>
        <p:txBody>
          <a:bodyPr vert="horz" wrap="square" lIns="73152" tIns="73152" rIns="73152" bIns="73152" rtlCol="0" anchor="ctr" anchorCtr="0">
            <a:noAutofit/>
          </a:bodyPr>
          <a:lstStyle>
            <a:lvl1pPr marL="114278" indent="-114278" algn="l">
              <a:spcBef>
                <a:spcPts val="0"/>
              </a:spcBef>
              <a:buNone/>
              <a:defRPr lang="en-US" sz="1199" dirty="0">
                <a:solidFill>
                  <a:schemeClr val="tx1"/>
                </a:solidFill>
                <a:latin typeface="+mn-lt"/>
              </a:defRPr>
            </a:lvl1pPr>
          </a:lstStyle>
          <a:p>
            <a:pPr marL="0" lvl="0" indent="0">
              <a:lnSpc>
                <a:spcPct val="100000"/>
              </a:lnSpc>
            </a:pPr>
            <a:r>
              <a:rPr lang="en-US" dirty="0" smtClean="0"/>
              <a:t>Click to edit text</a:t>
            </a:r>
            <a:endParaRPr lang="en-US" dirty="0"/>
          </a:p>
        </p:txBody>
      </p:sp>
      <p:sp>
        <p:nvSpPr>
          <p:cNvPr id="70" name="Text Placeholder 38"/>
          <p:cNvSpPr>
            <a:spLocks noGrp="1"/>
          </p:cNvSpPr>
          <p:nvPr>
            <p:ph type="body" sz="quarter" idx="24" hasCustomPrompt="1"/>
          </p:nvPr>
        </p:nvSpPr>
        <p:spPr>
          <a:xfrm>
            <a:off x="275747" y="5836903"/>
            <a:ext cx="3351691" cy="369332"/>
          </a:xfrm>
        </p:spPr>
        <p:txBody>
          <a:bodyPr bIns="0" anchor="b"/>
          <a:lstStyle>
            <a:lvl1pPr marL="0" indent="0">
              <a:buNone/>
              <a:defRPr sz="2000" baseline="0">
                <a:solidFill>
                  <a:schemeClr val="bg2">
                    <a:lumMod val="40000"/>
                    <a:lumOff val="60000"/>
                  </a:schemeClr>
                </a:solidFill>
              </a:defRPr>
            </a:lvl1pPr>
          </a:lstStyle>
          <a:p>
            <a:pPr lvl="0"/>
            <a:r>
              <a:rPr lang="en-US" dirty="0" smtClean="0"/>
              <a:t>Presentation Date</a:t>
            </a:r>
            <a:endParaRPr lang="en-US" dirty="0"/>
          </a:p>
        </p:txBody>
      </p:sp>
      <p:sp>
        <p:nvSpPr>
          <p:cNvPr id="72" name="Footer Placeholder 2"/>
          <p:cNvSpPr>
            <a:spLocks noGrp="1"/>
          </p:cNvSpPr>
          <p:nvPr>
            <p:ph type="ftr" sz="quarter" idx="14"/>
          </p:nvPr>
        </p:nvSpPr>
        <p:spPr>
          <a:xfrm>
            <a:off x="274704" y="6231471"/>
            <a:ext cx="1804987" cy="371475"/>
          </a:xfrm>
        </p:spPr>
        <p:txBody>
          <a:bodyPr/>
          <a:lstStyle/>
          <a:p>
            <a:r>
              <a:rPr lang="en-US" smtClean="0">
                <a:solidFill>
                  <a:srgbClr val="FFFFFF">
                    <a:tint val="75000"/>
                  </a:srgbClr>
                </a:solidFill>
              </a:rPr>
              <a:t>Microsoft Confidential</a:t>
            </a:r>
            <a:endParaRPr lang="en-US" dirty="0" smtClean="0">
              <a:solidFill>
                <a:srgbClr val="FFFFFF">
                  <a:tint val="75000"/>
                </a:srgbClr>
              </a:solidFill>
            </a:endParaRPr>
          </a:p>
        </p:txBody>
      </p:sp>
    </p:spTree>
    <p:extLst>
      <p:ext uri="{BB962C8B-B14F-4D97-AF65-F5344CB8AC3E}">
        <p14:creationId xmlns:p14="http://schemas.microsoft.com/office/powerpoint/2010/main" val="390659476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74639" y="1209973"/>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64"/>
            <a:ext cx="10058401" cy="1829593"/>
          </a:xfrm>
          <a:noFill/>
        </p:spPr>
        <p:txBody>
          <a:bodyPr lIns="182880" tIns="146304" rIns="182880" bIns="146304">
            <a:noAutofit/>
          </a:bodyPr>
          <a:lstStyle>
            <a:lvl1pPr marL="0" indent="0">
              <a:spcBef>
                <a:spcPts val="0"/>
              </a:spcBef>
              <a:buNone/>
              <a:defRPr sz="3599"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
        <p:nvSpPr>
          <p:cNvPr id="3" name="Date Placeholder 2"/>
          <p:cNvSpPr>
            <a:spLocks noGrp="1"/>
          </p:cNvSpPr>
          <p:nvPr>
            <p:ph type="dt" sz="half" idx="13"/>
          </p:nvPr>
        </p:nvSpPr>
        <p:spPr/>
        <p:txBody>
          <a:bodyPr/>
          <a:lstStyle/>
          <a:p>
            <a:fld id="{DF8856BE-949E-4BF1-9D5E-AF39E8E54868}" type="datetime1">
              <a:rPr lang="en-US" smtClean="0">
                <a:solidFill>
                  <a:srgbClr val="505050">
                    <a:tint val="75000"/>
                  </a:srgbClr>
                </a:solidFill>
              </a:rPr>
              <a:pPr/>
              <a:t>10/11/2014</a:t>
            </a:fld>
            <a:endParaRPr lang="en-US">
              <a:solidFill>
                <a:srgbClr val="505050">
                  <a:tint val="75000"/>
                </a:srgbClr>
              </a:solidFill>
            </a:endParaRPr>
          </a:p>
        </p:txBody>
      </p:sp>
      <p:sp>
        <p:nvSpPr>
          <p:cNvPr id="6" name="Footer Placeholder 5"/>
          <p:cNvSpPr>
            <a:spLocks noGrp="1"/>
          </p:cNvSpPr>
          <p:nvPr>
            <p:ph type="ftr" sz="quarter" idx="14"/>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7" name="Slide Number Placeholder 6"/>
          <p:cNvSpPr>
            <a:spLocks noGrp="1"/>
          </p:cNvSpPr>
          <p:nvPr>
            <p:ph type="sldNum" sz="quarter" idx="15"/>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424" y="6372725"/>
            <a:ext cx="1387410" cy="469658"/>
          </a:xfrm>
          <a:prstGeom prst="rect">
            <a:avLst/>
          </a:prstGeom>
        </p:spPr>
      </p:pic>
    </p:spTree>
    <p:extLst>
      <p:ext uri="{BB962C8B-B14F-4D97-AF65-F5344CB8AC3E}">
        <p14:creationId xmlns:p14="http://schemas.microsoft.com/office/powerpoint/2010/main" val="423690660"/>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Video title</a:t>
            </a:r>
            <a:endParaRPr lang="en-US" dirty="0"/>
          </a:p>
        </p:txBody>
      </p:sp>
      <p:sp>
        <p:nvSpPr>
          <p:cNvPr id="3" name="Date Placeholder 2"/>
          <p:cNvSpPr>
            <a:spLocks noGrp="1"/>
          </p:cNvSpPr>
          <p:nvPr>
            <p:ph type="dt" sz="half" idx="10"/>
          </p:nvPr>
        </p:nvSpPr>
        <p:spPr/>
        <p:txBody>
          <a:bodyPr/>
          <a:lstStyle/>
          <a:p>
            <a:fld id="{D1C5881F-36F0-40BB-A3FF-60E6F140E7D4}" type="datetime1">
              <a:rPr lang="en-US" smtClean="0">
                <a:solidFill>
                  <a:srgbClr val="505050">
                    <a:tint val="75000"/>
                  </a:srgbClr>
                </a:solidFill>
              </a:rPr>
              <a:pPr/>
              <a:t>10/11/2014</a:t>
            </a:fld>
            <a:endParaRPr lang="en-US">
              <a:solidFill>
                <a:srgbClr val="505050">
                  <a:tint val="75000"/>
                </a:srgbClr>
              </a:solidFill>
            </a:endParaRPr>
          </a:p>
        </p:txBody>
      </p:sp>
      <p:sp>
        <p:nvSpPr>
          <p:cNvPr id="5" name="Footer Placeholder 4"/>
          <p:cNvSpPr>
            <a:spLocks noGrp="1"/>
          </p:cNvSpPr>
          <p:nvPr>
            <p:ph type="ftr" sz="quarter" idx="11"/>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6" name="Slide Number Placeholder 5"/>
          <p:cNvSpPr>
            <a:spLocks noGrp="1"/>
          </p:cNvSpPr>
          <p:nvPr>
            <p:ph type="sldNum" sz="quarter" idx="12"/>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424" y="6365515"/>
            <a:ext cx="1377619" cy="466345"/>
          </a:xfrm>
          <a:prstGeom prst="rect">
            <a:avLst/>
          </a:prstGeom>
        </p:spPr>
      </p:pic>
    </p:spTree>
    <p:extLst>
      <p:ext uri="{BB962C8B-B14F-4D97-AF65-F5344CB8AC3E}">
        <p14:creationId xmlns:p14="http://schemas.microsoft.com/office/powerpoint/2010/main" val="421067785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2"/>
          </p:nvPr>
        </p:nvSpPr>
        <p:spPr/>
        <p:txBody>
          <a:bodyPr/>
          <a:lstStyle/>
          <a:p>
            <a:fld id="{62C47BA7-672C-4327-8F7A-7FA7D99EA578}" type="datetime1">
              <a:rPr lang="en-US" smtClean="0"/>
              <a:t>10/11/2014</a:t>
            </a:fld>
            <a:endParaRPr lang="en-US"/>
          </a:p>
        </p:txBody>
      </p:sp>
      <p:sp>
        <p:nvSpPr>
          <p:cNvPr id="7" name="Footer Placeholder 6"/>
          <p:cNvSpPr>
            <a:spLocks noGrp="1"/>
          </p:cNvSpPr>
          <p:nvPr>
            <p:ph type="ftr" sz="quarter" idx="13"/>
          </p:nvPr>
        </p:nvSpPr>
        <p:spPr/>
        <p:txBody>
          <a:bodyPr/>
          <a:lstStyle/>
          <a:p>
            <a:r>
              <a:rPr lang="en-US" smtClean="0"/>
              <a:t>Microsoft Confidential</a:t>
            </a:r>
            <a:endParaRPr lang="en-US" dirty="0" smtClean="0"/>
          </a:p>
        </p:txBody>
      </p:sp>
      <p:sp>
        <p:nvSpPr>
          <p:cNvPr id="8" name="Slide Number Placeholder 7"/>
          <p:cNvSpPr>
            <a:spLocks noGrp="1"/>
          </p:cNvSpPr>
          <p:nvPr>
            <p:ph type="sldNum" sz="quarter" idx="14"/>
          </p:nvPr>
        </p:nvSpPr>
        <p:spPr/>
        <p:txBody>
          <a:bodyPr/>
          <a:lstStyle/>
          <a:p>
            <a:fld id="{2775DF8E-1151-4C45-8C93-3AB060627CA9}"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424" y="6372724"/>
            <a:ext cx="1387410" cy="469658"/>
          </a:xfrm>
          <a:prstGeom prst="rect">
            <a:avLst/>
          </a:prstGeom>
        </p:spPr>
      </p:pic>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_Video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76345" y="6365515"/>
            <a:ext cx="1377619" cy="466345"/>
          </a:xfrm>
          <a:prstGeom prst="rect">
            <a:avLst/>
          </a:prstGeom>
        </p:spPr>
      </p:pic>
      <p:sp>
        <p:nvSpPr>
          <p:cNvPr id="4" name="Rectangle 3"/>
          <p:cNvSpPr/>
          <p:nvPr userDrawn="1"/>
        </p:nvSpPr>
        <p:spPr bwMode="ltGray">
          <a:xfrm>
            <a:off x="274702" y="1211287"/>
            <a:ext cx="10058336" cy="274317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Video title</a:t>
            </a:r>
            <a:endParaRPr lang="en-US" dirty="0"/>
          </a:p>
        </p:txBody>
      </p:sp>
      <p:sp>
        <p:nvSpPr>
          <p:cNvPr id="3" name="Date Placeholder 2"/>
          <p:cNvSpPr>
            <a:spLocks noGrp="1"/>
          </p:cNvSpPr>
          <p:nvPr>
            <p:ph type="dt" sz="half" idx="10"/>
          </p:nvPr>
        </p:nvSpPr>
        <p:spPr/>
        <p:txBody>
          <a:bodyPr/>
          <a:lstStyle/>
          <a:p>
            <a:fld id="{D1C5881F-36F0-40BB-A3FF-60E6F140E7D4}" type="datetime1">
              <a:rPr lang="en-US" smtClean="0">
                <a:solidFill>
                  <a:srgbClr val="505050">
                    <a:tint val="75000"/>
                  </a:srgbClr>
                </a:solidFill>
              </a:rPr>
              <a:pPr/>
              <a:t>10/11/2014</a:t>
            </a:fld>
            <a:endParaRPr lang="en-US">
              <a:solidFill>
                <a:srgbClr val="505050">
                  <a:tint val="75000"/>
                </a:srgbClr>
              </a:solidFill>
            </a:endParaRPr>
          </a:p>
        </p:txBody>
      </p:sp>
      <p:sp>
        <p:nvSpPr>
          <p:cNvPr id="5" name="Footer Placeholder 4"/>
          <p:cNvSpPr>
            <a:spLocks noGrp="1"/>
          </p:cNvSpPr>
          <p:nvPr>
            <p:ph type="ftr" sz="quarter" idx="11"/>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6" name="Slide Number Placeholder 5"/>
          <p:cNvSpPr>
            <a:spLocks noGrp="1"/>
          </p:cNvSpPr>
          <p:nvPr>
            <p:ph type="sldNum" sz="quarter" idx="12"/>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spTree>
    <p:extLst>
      <p:ext uri="{BB962C8B-B14F-4D97-AF65-F5344CB8AC3E}">
        <p14:creationId xmlns:p14="http://schemas.microsoft.com/office/powerpoint/2010/main" val="2450524110"/>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Date Placeholder 2"/>
          <p:cNvSpPr>
            <a:spLocks noGrp="1"/>
          </p:cNvSpPr>
          <p:nvPr>
            <p:ph type="dt" sz="half" idx="10"/>
          </p:nvPr>
        </p:nvSpPr>
        <p:spPr/>
        <p:txBody>
          <a:bodyPr/>
          <a:lstStyle>
            <a:lvl1pPr>
              <a:defRPr>
                <a:solidFill>
                  <a:schemeClr val="bg2">
                    <a:lumMod val="40000"/>
                    <a:lumOff val="60000"/>
                  </a:schemeClr>
                </a:solidFill>
              </a:defRPr>
            </a:lvl1pPr>
          </a:lstStyle>
          <a:p>
            <a:fld id="{6F87C8DF-A29B-444F-AC30-6D2947C5E82B}" type="datetime1">
              <a:rPr lang="en-US" smtClean="0">
                <a:solidFill>
                  <a:srgbClr val="00BCF2">
                    <a:lumMod val="40000"/>
                    <a:lumOff val="60000"/>
                  </a:srgbClr>
                </a:solidFill>
              </a:rPr>
              <a:pPr/>
              <a:t>10/11/2014</a:t>
            </a:fld>
            <a:endParaRPr lang="en-US">
              <a:solidFill>
                <a:srgbClr val="00BCF2">
                  <a:lumMod val="40000"/>
                  <a:lumOff val="60000"/>
                </a:srgbClr>
              </a:solidFill>
            </a:endParaRPr>
          </a:p>
        </p:txBody>
      </p:sp>
      <p:sp>
        <p:nvSpPr>
          <p:cNvPr id="4" name="Footer Placeholder 3"/>
          <p:cNvSpPr>
            <a:spLocks noGrp="1"/>
          </p:cNvSpPr>
          <p:nvPr>
            <p:ph type="ftr" sz="quarter" idx="11"/>
          </p:nvPr>
        </p:nvSpPr>
        <p:spPr/>
        <p:txBody>
          <a:bodyPr/>
          <a:lstStyle>
            <a:lvl1pPr>
              <a:defRPr>
                <a:solidFill>
                  <a:schemeClr val="bg2">
                    <a:lumMod val="40000"/>
                    <a:lumOff val="60000"/>
                  </a:schemeClr>
                </a:solidFill>
              </a:defRPr>
            </a:lvl1pPr>
          </a:lstStyle>
          <a:p>
            <a:r>
              <a:rPr lang="en-US" smtClean="0">
                <a:solidFill>
                  <a:srgbClr val="00BCF2">
                    <a:lumMod val="40000"/>
                    <a:lumOff val="60000"/>
                  </a:srgbClr>
                </a:solidFill>
              </a:rPr>
              <a:t>Microsoft Confidential</a:t>
            </a:r>
            <a:endParaRPr lang="en-US" dirty="0" smtClean="0">
              <a:solidFill>
                <a:srgbClr val="00BCF2">
                  <a:lumMod val="40000"/>
                  <a:lumOff val="60000"/>
                </a:srgbClr>
              </a:solidFill>
            </a:endParaRPr>
          </a:p>
        </p:txBody>
      </p:sp>
      <p:sp>
        <p:nvSpPr>
          <p:cNvPr id="5" name="Slide Number Placeholder 4"/>
          <p:cNvSpPr>
            <a:spLocks noGrp="1"/>
          </p:cNvSpPr>
          <p:nvPr>
            <p:ph type="sldNum" sz="quarter" idx="12"/>
          </p:nvPr>
        </p:nvSpPr>
        <p:spPr/>
        <p:txBody>
          <a:bodyPr/>
          <a:lstStyle>
            <a:lvl1pPr>
              <a:defRPr>
                <a:solidFill>
                  <a:schemeClr val="bg2">
                    <a:lumMod val="40000"/>
                    <a:lumOff val="60000"/>
                  </a:schemeClr>
                </a:solidFill>
              </a:defRPr>
            </a:lvl1pPr>
          </a:lstStyle>
          <a:p>
            <a:fld id="{2775DF8E-1151-4C45-8C93-3AB060627CA9}" type="slidenum">
              <a:rPr lang="en-US" smtClean="0">
                <a:solidFill>
                  <a:srgbClr val="00BCF2">
                    <a:lumMod val="40000"/>
                    <a:lumOff val="60000"/>
                  </a:srgbClr>
                </a:solidFill>
              </a:rPr>
              <a:pPr/>
              <a:t>‹#›</a:t>
            </a:fld>
            <a:endParaRPr lang="en-US">
              <a:solidFill>
                <a:srgbClr val="00BCF2">
                  <a:lumMod val="40000"/>
                  <a:lumOff val="60000"/>
                </a:srgb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424" y="6372723"/>
            <a:ext cx="1387410" cy="469659"/>
          </a:xfrm>
          <a:prstGeom prst="rect">
            <a:avLst/>
          </a:prstGeom>
        </p:spPr>
      </p:pic>
    </p:spTree>
    <p:extLst>
      <p:ext uri="{BB962C8B-B14F-4D97-AF65-F5344CB8AC3E}">
        <p14:creationId xmlns:p14="http://schemas.microsoft.com/office/powerpoint/2010/main" val="51440743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Date Placeholder 2"/>
          <p:cNvSpPr>
            <a:spLocks noGrp="1"/>
          </p:cNvSpPr>
          <p:nvPr>
            <p:ph type="dt" sz="half" idx="10"/>
          </p:nvPr>
        </p:nvSpPr>
        <p:spPr/>
        <p:txBody>
          <a:bodyPr/>
          <a:lstStyle>
            <a:lvl1pPr>
              <a:defRPr>
                <a:solidFill>
                  <a:schemeClr val="accent2">
                    <a:lumMod val="40000"/>
                    <a:lumOff val="60000"/>
                  </a:schemeClr>
                </a:solidFill>
              </a:defRPr>
            </a:lvl1pPr>
          </a:lstStyle>
          <a:p>
            <a:fld id="{F274F2DA-A81A-445A-980A-0AA0F39FE90C}" type="datetime1">
              <a:rPr lang="en-US" smtClean="0">
                <a:solidFill>
                  <a:srgbClr val="FF8C00">
                    <a:lumMod val="40000"/>
                    <a:lumOff val="60000"/>
                  </a:srgbClr>
                </a:solidFill>
              </a:rPr>
              <a:pPr/>
              <a:t>10/11/2014</a:t>
            </a:fld>
            <a:endParaRPr lang="en-US">
              <a:solidFill>
                <a:srgbClr val="FF8C00">
                  <a:lumMod val="40000"/>
                  <a:lumOff val="60000"/>
                </a:srgbClr>
              </a:solidFill>
            </a:endParaRPr>
          </a:p>
        </p:txBody>
      </p:sp>
      <p:sp>
        <p:nvSpPr>
          <p:cNvPr id="4" name="Footer Placeholder 3"/>
          <p:cNvSpPr>
            <a:spLocks noGrp="1"/>
          </p:cNvSpPr>
          <p:nvPr>
            <p:ph type="ftr" sz="quarter" idx="11"/>
          </p:nvPr>
        </p:nvSpPr>
        <p:spPr/>
        <p:txBody>
          <a:bodyPr/>
          <a:lstStyle>
            <a:lvl1pPr>
              <a:defRPr>
                <a:solidFill>
                  <a:schemeClr val="accent2">
                    <a:lumMod val="40000"/>
                    <a:lumOff val="60000"/>
                  </a:schemeClr>
                </a:solidFill>
              </a:defRPr>
            </a:lvl1pPr>
          </a:lstStyle>
          <a:p>
            <a:r>
              <a:rPr lang="en-US" smtClean="0">
                <a:solidFill>
                  <a:srgbClr val="FF8C00">
                    <a:lumMod val="40000"/>
                    <a:lumOff val="60000"/>
                  </a:srgbClr>
                </a:solidFill>
              </a:rPr>
              <a:t>Microsoft Confidential</a:t>
            </a:r>
            <a:endParaRPr lang="en-US" dirty="0" smtClean="0">
              <a:solidFill>
                <a:srgbClr val="FF8C00">
                  <a:lumMod val="40000"/>
                  <a:lumOff val="60000"/>
                </a:srgbClr>
              </a:solidFill>
            </a:endParaRPr>
          </a:p>
        </p:txBody>
      </p:sp>
      <p:sp>
        <p:nvSpPr>
          <p:cNvPr id="5" name="Slide Number Placeholder 4"/>
          <p:cNvSpPr>
            <a:spLocks noGrp="1"/>
          </p:cNvSpPr>
          <p:nvPr>
            <p:ph type="sldNum" sz="quarter" idx="12"/>
          </p:nvPr>
        </p:nvSpPr>
        <p:spPr/>
        <p:txBody>
          <a:bodyPr/>
          <a:lstStyle>
            <a:lvl1pPr>
              <a:defRPr>
                <a:solidFill>
                  <a:schemeClr val="accent2">
                    <a:lumMod val="40000"/>
                    <a:lumOff val="60000"/>
                  </a:schemeClr>
                </a:solidFill>
              </a:defRPr>
            </a:lvl1pPr>
          </a:lstStyle>
          <a:p>
            <a:fld id="{2775DF8E-1151-4C45-8C93-3AB060627CA9}" type="slidenum">
              <a:rPr lang="en-US" smtClean="0">
                <a:solidFill>
                  <a:srgbClr val="FF8C00">
                    <a:lumMod val="40000"/>
                    <a:lumOff val="60000"/>
                  </a:srgbClr>
                </a:solidFill>
              </a:rPr>
              <a:pPr/>
              <a:t>‹#›</a:t>
            </a:fld>
            <a:endParaRPr lang="en-US">
              <a:solidFill>
                <a:srgbClr val="FF8C00">
                  <a:lumMod val="40000"/>
                  <a:lumOff val="60000"/>
                </a:srgb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424" y="6372723"/>
            <a:ext cx="1387410" cy="469659"/>
          </a:xfrm>
          <a:prstGeom prst="rect">
            <a:avLst/>
          </a:prstGeom>
        </p:spPr>
      </p:pic>
    </p:spTree>
    <p:extLst>
      <p:ext uri="{BB962C8B-B14F-4D97-AF65-F5344CB8AC3E}">
        <p14:creationId xmlns:p14="http://schemas.microsoft.com/office/powerpoint/2010/main" val="114239569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424" y="6372723"/>
            <a:ext cx="1387410" cy="469659"/>
          </a:xfrm>
          <a:prstGeom prst="rect">
            <a:avLst/>
          </a:prstGeom>
        </p:spPr>
      </p:pic>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Date Placeholder 2"/>
          <p:cNvSpPr>
            <a:spLocks noGrp="1"/>
          </p:cNvSpPr>
          <p:nvPr>
            <p:ph type="dt" sz="half" idx="10"/>
          </p:nvPr>
        </p:nvSpPr>
        <p:spPr/>
        <p:txBody>
          <a:bodyPr/>
          <a:lstStyle>
            <a:lvl1pPr>
              <a:defRPr>
                <a:solidFill>
                  <a:schemeClr val="accent3">
                    <a:lumMod val="40000"/>
                    <a:lumOff val="60000"/>
                  </a:schemeClr>
                </a:solidFill>
              </a:defRPr>
            </a:lvl1pPr>
          </a:lstStyle>
          <a:p>
            <a:fld id="{E85A8A23-2AF9-4D72-A10E-D84E113245BD}" type="datetime1">
              <a:rPr lang="en-US" smtClean="0">
                <a:solidFill>
                  <a:srgbClr val="68217A">
                    <a:lumMod val="40000"/>
                    <a:lumOff val="60000"/>
                  </a:srgbClr>
                </a:solidFill>
              </a:rPr>
              <a:pPr/>
              <a:t>10/11/2014</a:t>
            </a:fld>
            <a:endParaRPr lang="en-US">
              <a:solidFill>
                <a:srgbClr val="68217A">
                  <a:lumMod val="40000"/>
                  <a:lumOff val="60000"/>
                </a:srgbClr>
              </a:solidFill>
            </a:endParaRPr>
          </a:p>
        </p:txBody>
      </p:sp>
      <p:sp>
        <p:nvSpPr>
          <p:cNvPr id="4" name="Footer Placeholder 3"/>
          <p:cNvSpPr>
            <a:spLocks noGrp="1"/>
          </p:cNvSpPr>
          <p:nvPr>
            <p:ph type="ftr" sz="quarter" idx="11"/>
          </p:nvPr>
        </p:nvSpPr>
        <p:spPr/>
        <p:txBody>
          <a:bodyPr/>
          <a:lstStyle>
            <a:lvl1pPr>
              <a:defRPr>
                <a:solidFill>
                  <a:schemeClr val="accent3">
                    <a:lumMod val="40000"/>
                    <a:lumOff val="60000"/>
                  </a:schemeClr>
                </a:solidFill>
              </a:defRPr>
            </a:lvl1pPr>
          </a:lstStyle>
          <a:p>
            <a:r>
              <a:rPr lang="en-US" smtClean="0">
                <a:solidFill>
                  <a:srgbClr val="68217A">
                    <a:lumMod val="40000"/>
                    <a:lumOff val="60000"/>
                  </a:srgbClr>
                </a:solidFill>
              </a:rPr>
              <a:t>Microsoft Confidential</a:t>
            </a:r>
            <a:endParaRPr lang="en-US" dirty="0" smtClean="0">
              <a:solidFill>
                <a:srgbClr val="68217A">
                  <a:lumMod val="40000"/>
                  <a:lumOff val="60000"/>
                </a:srgbClr>
              </a:solidFill>
            </a:endParaRPr>
          </a:p>
        </p:txBody>
      </p:sp>
      <p:sp>
        <p:nvSpPr>
          <p:cNvPr id="5" name="Slide Number Placeholder 4"/>
          <p:cNvSpPr>
            <a:spLocks noGrp="1"/>
          </p:cNvSpPr>
          <p:nvPr>
            <p:ph type="sldNum" sz="quarter" idx="12"/>
          </p:nvPr>
        </p:nvSpPr>
        <p:spPr/>
        <p:txBody>
          <a:bodyPr/>
          <a:lstStyle>
            <a:lvl1pPr>
              <a:defRPr>
                <a:solidFill>
                  <a:schemeClr val="accent3">
                    <a:lumMod val="40000"/>
                    <a:lumOff val="60000"/>
                  </a:schemeClr>
                </a:solidFill>
              </a:defRPr>
            </a:lvl1pPr>
          </a:lstStyle>
          <a:p>
            <a:fld id="{2775DF8E-1151-4C45-8C93-3AB060627CA9}" type="slidenum">
              <a:rPr lang="en-US" smtClean="0">
                <a:solidFill>
                  <a:srgbClr val="68217A">
                    <a:lumMod val="40000"/>
                    <a:lumOff val="60000"/>
                  </a:srgbClr>
                </a:solidFill>
              </a:rPr>
              <a:pPr/>
              <a:t>‹#›</a:t>
            </a:fld>
            <a:endParaRPr lang="en-US">
              <a:solidFill>
                <a:srgbClr val="68217A">
                  <a:lumMod val="40000"/>
                  <a:lumOff val="60000"/>
                </a:srgbClr>
              </a:solidFill>
            </a:endParaRPr>
          </a:p>
        </p:txBody>
      </p:sp>
    </p:spTree>
    <p:extLst>
      <p:ext uri="{BB962C8B-B14F-4D97-AF65-F5344CB8AC3E}">
        <p14:creationId xmlns:p14="http://schemas.microsoft.com/office/powerpoint/2010/main" val="146156646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0"/>
            <a:ext cx="11887200" cy="187152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1"/>
          </p:nvPr>
        </p:nvSpPr>
        <p:spPr/>
        <p:txBody>
          <a:bodyPr/>
          <a:lstStyle/>
          <a:p>
            <a:fld id="{2F3BAC70-3324-4D03-BF37-DF6E49462F99}" type="datetime1">
              <a:rPr lang="en-US" smtClean="0">
                <a:solidFill>
                  <a:srgbClr val="505050">
                    <a:tint val="75000"/>
                  </a:srgbClr>
                </a:solidFill>
              </a:rPr>
              <a:pPr/>
              <a:t>10/11/2014</a:t>
            </a:fld>
            <a:endParaRPr lang="en-US">
              <a:solidFill>
                <a:srgbClr val="505050">
                  <a:tint val="75000"/>
                </a:srgbClr>
              </a:solidFill>
            </a:endParaRPr>
          </a:p>
        </p:txBody>
      </p:sp>
      <p:sp>
        <p:nvSpPr>
          <p:cNvPr id="5" name="Footer Placeholder 4"/>
          <p:cNvSpPr>
            <a:spLocks noGrp="1"/>
          </p:cNvSpPr>
          <p:nvPr>
            <p:ph type="ftr" sz="quarter" idx="12"/>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7" name="Slide Number Placeholder 6"/>
          <p:cNvSpPr>
            <a:spLocks noGrp="1"/>
          </p:cNvSpPr>
          <p:nvPr>
            <p:ph type="sldNum" sz="quarter" idx="13"/>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424" y="6372725"/>
            <a:ext cx="1387410" cy="469658"/>
          </a:xfrm>
          <a:prstGeom prst="rect">
            <a:avLst/>
          </a:prstGeom>
        </p:spPr>
      </p:pic>
    </p:spTree>
    <p:extLst>
      <p:ext uri="{BB962C8B-B14F-4D97-AF65-F5344CB8AC3E}">
        <p14:creationId xmlns:p14="http://schemas.microsoft.com/office/powerpoint/2010/main" val="2485600277"/>
      </p:ext>
    </p:extLst>
  </p:cSld>
  <p:clrMapOvr>
    <a:masterClrMapping/>
  </p:clrMapOvr>
  <p:transition>
    <p:fade/>
  </p:transition>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0"/>
            <a:ext cx="11887200" cy="187152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1"/>
          </p:nvPr>
        </p:nvSpPr>
        <p:spPr/>
        <p:txBody>
          <a:bodyPr/>
          <a:lstStyle/>
          <a:p>
            <a:fld id="{DB2B500F-D182-45FE-9614-9C63CFD5D7C7}" type="datetime1">
              <a:rPr lang="en-US" smtClean="0">
                <a:solidFill>
                  <a:srgbClr val="505050">
                    <a:tint val="75000"/>
                  </a:srgbClr>
                </a:solidFill>
              </a:rPr>
              <a:pPr/>
              <a:t>10/11/2014</a:t>
            </a:fld>
            <a:endParaRPr lang="en-US">
              <a:solidFill>
                <a:srgbClr val="505050">
                  <a:tint val="75000"/>
                </a:srgbClr>
              </a:solidFill>
            </a:endParaRPr>
          </a:p>
        </p:txBody>
      </p:sp>
      <p:sp>
        <p:nvSpPr>
          <p:cNvPr id="5" name="Footer Placeholder 4"/>
          <p:cNvSpPr>
            <a:spLocks noGrp="1"/>
          </p:cNvSpPr>
          <p:nvPr>
            <p:ph type="ftr" sz="quarter" idx="12"/>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7" name="Slide Number Placeholder 6"/>
          <p:cNvSpPr>
            <a:spLocks noGrp="1"/>
          </p:cNvSpPr>
          <p:nvPr>
            <p:ph type="sldNum" sz="quarter" idx="13"/>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424" y="6372725"/>
            <a:ext cx="1387410" cy="469658"/>
          </a:xfrm>
          <a:prstGeom prst="rect">
            <a:avLst/>
          </a:prstGeom>
        </p:spPr>
      </p:pic>
    </p:spTree>
    <p:extLst>
      <p:ext uri="{BB962C8B-B14F-4D97-AF65-F5344CB8AC3E}">
        <p14:creationId xmlns:p14="http://schemas.microsoft.com/office/powerpoint/2010/main" val="2503772589"/>
      </p:ext>
    </p:extLst>
  </p:cSld>
  <p:clrMapOvr>
    <a:masterClrMapping/>
  </p:clrMapOvr>
  <p:transition>
    <p:fade/>
  </p:transition>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1871520"/>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1"/>
          </p:nvPr>
        </p:nvSpPr>
        <p:spPr/>
        <p:txBody>
          <a:bodyPr/>
          <a:lstStyle/>
          <a:p>
            <a:fld id="{9CDF5C6C-1D7F-4181-894D-D1D5CDC09395}" type="datetime1">
              <a:rPr lang="en-US" smtClean="0">
                <a:solidFill>
                  <a:srgbClr val="505050">
                    <a:tint val="75000"/>
                  </a:srgbClr>
                </a:solidFill>
              </a:rPr>
              <a:pPr/>
              <a:t>10/11/2014</a:t>
            </a:fld>
            <a:endParaRPr lang="en-US">
              <a:solidFill>
                <a:srgbClr val="505050">
                  <a:tint val="75000"/>
                </a:srgbClr>
              </a:solidFill>
            </a:endParaRPr>
          </a:p>
        </p:txBody>
      </p:sp>
      <p:sp>
        <p:nvSpPr>
          <p:cNvPr id="3" name="Footer Placeholder 2"/>
          <p:cNvSpPr>
            <a:spLocks noGrp="1"/>
          </p:cNvSpPr>
          <p:nvPr>
            <p:ph type="ftr" sz="quarter" idx="12"/>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7" name="Slide Number Placeholder 6"/>
          <p:cNvSpPr>
            <a:spLocks noGrp="1"/>
          </p:cNvSpPr>
          <p:nvPr>
            <p:ph type="sldNum" sz="quarter" idx="13"/>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424" y="6372725"/>
            <a:ext cx="1387410" cy="469658"/>
          </a:xfrm>
          <a:prstGeom prst="rect">
            <a:avLst/>
          </a:prstGeom>
        </p:spPr>
      </p:pic>
    </p:spTree>
    <p:extLst>
      <p:ext uri="{BB962C8B-B14F-4D97-AF65-F5344CB8AC3E}">
        <p14:creationId xmlns:p14="http://schemas.microsoft.com/office/powerpoint/2010/main" val="2627298282"/>
      </p:ext>
    </p:extLst>
  </p:cSld>
  <p:clrMapOvr>
    <a:masterClrMapping/>
  </p:clrMapOvr>
  <p:transition>
    <p:fade/>
  </p:transition>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1871520"/>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1"/>
          </p:nvPr>
        </p:nvSpPr>
        <p:spPr/>
        <p:txBody>
          <a:bodyPr/>
          <a:lstStyle/>
          <a:p>
            <a:fld id="{43C0CA2A-A3B8-470C-B399-BD7C3BF658A5}" type="datetime1">
              <a:rPr lang="en-US" smtClean="0">
                <a:solidFill>
                  <a:srgbClr val="505050">
                    <a:tint val="75000"/>
                  </a:srgbClr>
                </a:solidFill>
              </a:rPr>
              <a:pPr/>
              <a:t>10/11/2014</a:t>
            </a:fld>
            <a:endParaRPr lang="en-US">
              <a:solidFill>
                <a:srgbClr val="505050">
                  <a:tint val="75000"/>
                </a:srgbClr>
              </a:solidFill>
            </a:endParaRPr>
          </a:p>
        </p:txBody>
      </p:sp>
      <p:sp>
        <p:nvSpPr>
          <p:cNvPr id="3" name="Footer Placeholder 2"/>
          <p:cNvSpPr>
            <a:spLocks noGrp="1"/>
          </p:cNvSpPr>
          <p:nvPr>
            <p:ph type="ftr" sz="quarter" idx="12"/>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7" name="Slide Number Placeholder 6"/>
          <p:cNvSpPr>
            <a:spLocks noGrp="1"/>
          </p:cNvSpPr>
          <p:nvPr>
            <p:ph type="sldNum" sz="quarter" idx="13"/>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424" y="6372725"/>
            <a:ext cx="1387410" cy="469658"/>
          </a:xfrm>
          <a:prstGeom prst="rect">
            <a:avLst/>
          </a:prstGeom>
        </p:spPr>
      </p:pic>
    </p:spTree>
    <p:extLst>
      <p:ext uri="{BB962C8B-B14F-4D97-AF65-F5344CB8AC3E}">
        <p14:creationId xmlns:p14="http://schemas.microsoft.com/office/powerpoint/2010/main" val="4250256718"/>
      </p:ext>
    </p:extLst>
  </p:cSld>
  <p:clrMapOvr>
    <a:masterClrMapping/>
  </p:clrMapOvr>
  <p:transition>
    <p:fade/>
  </p:transition>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68368"/>
          </a:xfrm>
        </p:spPr>
        <p:txBody>
          <a:bodyPr wrap="square">
            <a:spAutoFit/>
          </a:bodyPr>
          <a:lstStyle>
            <a:lvl1pPr marL="0" indent="0">
              <a:spcBef>
                <a:spcPts val="1224"/>
              </a:spcBef>
              <a:buClr>
                <a:schemeClr val="tx1"/>
              </a:buClr>
              <a:buFont typeface="Wingdings" pitchFamily="2" charset="2"/>
              <a:buNone/>
              <a:defRPr sz="3599">
                <a:gradFill>
                  <a:gsLst>
                    <a:gs pos="1250">
                      <a:schemeClr val="tx2"/>
                    </a:gs>
                    <a:gs pos="99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599">
                <a:gradFill>
                  <a:gsLst>
                    <a:gs pos="1250">
                      <a:schemeClr val="tx2"/>
                    </a:gs>
                    <a:gs pos="99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2"/>
          </p:nvPr>
        </p:nvSpPr>
        <p:spPr/>
        <p:txBody>
          <a:bodyPr/>
          <a:lstStyle/>
          <a:p>
            <a:fld id="{D2467E7F-CF77-45C3-A44E-ED167671D9A0}" type="datetime1">
              <a:rPr lang="en-US" smtClean="0">
                <a:solidFill>
                  <a:srgbClr val="505050">
                    <a:tint val="75000"/>
                  </a:srgbClr>
                </a:solidFill>
              </a:rPr>
              <a:pPr/>
              <a:t>10/11/2014</a:t>
            </a:fld>
            <a:endParaRPr lang="en-US">
              <a:solidFill>
                <a:srgbClr val="505050">
                  <a:tint val="75000"/>
                </a:srgbClr>
              </a:solidFill>
            </a:endParaRPr>
          </a:p>
        </p:txBody>
      </p:sp>
      <p:sp>
        <p:nvSpPr>
          <p:cNvPr id="7" name="Footer Placeholder 6"/>
          <p:cNvSpPr>
            <a:spLocks noGrp="1"/>
          </p:cNvSpPr>
          <p:nvPr>
            <p:ph type="ftr" sz="quarter" idx="13"/>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8" name="Slide Number Placeholder 7"/>
          <p:cNvSpPr>
            <a:spLocks noGrp="1"/>
          </p:cNvSpPr>
          <p:nvPr>
            <p:ph type="sldNum" sz="quarter" idx="14"/>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424" y="6372725"/>
            <a:ext cx="1387410" cy="469658"/>
          </a:xfrm>
          <a:prstGeom prst="rect">
            <a:avLst/>
          </a:prstGeom>
        </p:spPr>
      </p:pic>
    </p:spTree>
    <p:extLst>
      <p:ext uri="{BB962C8B-B14F-4D97-AF65-F5344CB8AC3E}">
        <p14:creationId xmlns:p14="http://schemas.microsoft.com/office/powerpoint/2010/main" val="1181265987"/>
      </p:ext>
    </p:extLst>
  </p:cSld>
  <p:clrMapOvr>
    <a:masterClrMapping/>
  </p:clrMapOvr>
  <p:transition>
    <p:fade/>
  </p:transition>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68368"/>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2"/>
          </p:nvPr>
        </p:nvSpPr>
        <p:spPr/>
        <p:txBody>
          <a:bodyPr/>
          <a:lstStyle/>
          <a:p>
            <a:fld id="{62C47BA7-672C-4327-8F7A-7FA7D99EA578}" type="datetime1">
              <a:rPr lang="en-US" smtClean="0">
                <a:solidFill>
                  <a:srgbClr val="505050">
                    <a:tint val="75000"/>
                  </a:srgbClr>
                </a:solidFill>
              </a:rPr>
              <a:pPr/>
              <a:t>10/11/2014</a:t>
            </a:fld>
            <a:endParaRPr lang="en-US">
              <a:solidFill>
                <a:srgbClr val="505050">
                  <a:tint val="75000"/>
                </a:srgbClr>
              </a:solidFill>
            </a:endParaRPr>
          </a:p>
        </p:txBody>
      </p:sp>
      <p:sp>
        <p:nvSpPr>
          <p:cNvPr id="7" name="Footer Placeholder 6"/>
          <p:cNvSpPr>
            <a:spLocks noGrp="1"/>
          </p:cNvSpPr>
          <p:nvPr>
            <p:ph type="ftr" sz="quarter" idx="13"/>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8" name="Slide Number Placeholder 7"/>
          <p:cNvSpPr>
            <a:spLocks noGrp="1"/>
          </p:cNvSpPr>
          <p:nvPr>
            <p:ph type="sldNum" sz="quarter" idx="14"/>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424" y="6372725"/>
            <a:ext cx="1387410" cy="469658"/>
          </a:xfrm>
          <a:prstGeom prst="rect">
            <a:avLst/>
          </a:prstGeom>
        </p:spPr>
      </p:pic>
    </p:spTree>
    <p:extLst>
      <p:ext uri="{BB962C8B-B14F-4D97-AF65-F5344CB8AC3E}">
        <p14:creationId xmlns:p14="http://schemas.microsoft.com/office/powerpoint/2010/main" val="285590447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703" y="144462"/>
            <a:ext cx="2039204" cy="690300"/>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48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973054" y="6319670"/>
            <a:ext cx="1005840" cy="195077"/>
          </a:xfrm>
          <a:prstGeom prst="rect">
            <a:avLst/>
          </a:prstGeom>
        </p:spPr>
      </p:pic>
      <p:sp>
        <p:nvSpPr>
          <p:cNvPr id="15" name="Footer Placeholder 14"/>
          <p:cNvSpPr>
            <a:spLocks noGrp="1"/>
          </p:cNvSpPr>
          <p:nvPr>
            <p:ph type="ftr" sz="quarter" idx="14"/>
          </p:nvPr>
        </p:nvSpPr>
        <p:spPr>
          <a:xfrm>
            <a:off x="274703" y="6176196"/>
            <a:ext cx="1804987" cy="371475"/>
          </a:xfrm>
        </p:spPr>
        <p:txBody>
          <a:bodyPr/>
          <a:lstStyle>
            <a:lvl1pPr>
              <a:defRPr>
                <a:solidFill>
                  <a:schemeClr val="tx2"/>
                </a:solidFill>
              </a:defRPr>
            </a:lvl1pPr>
          </a:lstStyle>
          <a:p>
            <a:r>
              <a:rPr lang="en-US" dirty="0" smtClean="0"/>
              <a:t>Microsoft Confidential</a:t>
            </a:r>
          </a:p>
        </p:txBody>
      </p:sp>
    </p:spTree>
    <p:extLst>
      <p:ext uri="{BB962C8B-B14F-4D97-AF65-F5344CB8AC3E}">
        <p14:creationId xmlns:p14="http://schemas.microsoft.com/office/powerpoint/2010/main" val="2886053532"/>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2"/>
          </p:nvPr>
        </p:nvSpPr>
        <p:spPr/>
        <p:txBody>
          <a:bodyPr/>
          <a:lstStyle/>
          <a:p>
            <a:fld id="{3543E286-F6E0-43BD-9037-0F6216DBA4C5}" type="datetime1">
              <a:rPr lang="en-US" smtClean="0"/>
              <a:t>10/11/2014</a:t>
            </a:fld>
            <a:endParaRPr lang="en-US"/>
          </a:p>
        </p:txBody>
      </p:sp>
      <p:sp>
        <p:nvSpPr>
          <p:cNvPr id="7" name="Footer Placeholder 6"/>
          <p:cNvSpPr>
            <a:spLocks noGrp="1"/>
          </p:cNvSpPr>
          <p:nvPr>
            <p:ph type="ftr" sz="quarter" idx="13"/>
          </p:nvPr>
        </p:nvSpPr>
        <p:spPr/>
        <p:txBody>
          <a:bodyPr/>
          <a:lstStyle/>
          <a:p>
            <a:r>
              <a:rPr lang="en-US" smtClean="0"/>
              <a:t>Microsoft Confidential</a:t>
            </a:r>
            <a:endParaRPr lang="en-US" dirty="0" smtClean="0"/>
          </a:p>
        </p:txBody>
      </p:sp>
      <p:sp>
        <p:nvSpPr>
          <p:cNvPr id="8" name="Slide Number Placeholder 7"/>
          <p:cNvSpPr>
            <a:spLocks noGrp="1"/>
          </p:cNvSpPr>
          <p:nvPr>
            <p:ph type="sldNum" sz="quarter" idx="14"/>
          </p:nvPr>
        </p:nvSpPr>
        <p:spPr/>
        <p:txBody>
          <a:bodyPr/>
          <a:lstStyle/>
          <a:p>
            <a:fld id="{2775DF8E-1151-4C45-8C93-3AB060627CA9}"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424" y="6372724"/>
            <a:ext cx="1387410" cy="469658"/>
          </a:xfrm>
          <a:prstGeom prst="rect">
            <a:avLst/>
          </a:prstGeom>
        </p:spPr>
      </p:pic>
    </p:spTree>
    <p:extLst>
      <p:ext uri="{BB962C8B-B14F-4D97-AF65-F5344CB8AC3E}">
        <p14:creationId xmlns:p14="http://schemas.microsoft.com/office/powerpoint/2010/main" val="429362577"/>
      </p:ext>
    </p:extLst>
  </p:cSld>
  <p:clrMapOvr>
    <a:masterClrMapping/>
  </p:clrMapOvr>
  <p:transition>
    <p:fade/>
  </p:transition>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2"/>
          </p:nvPr>
        </p:nvSpPr>
        <p:spPr/>
        <p:txBody>
          <a:bodyPr/>
          <a:lstStyle/>
          <a:p>
            <a:fld id="{3543E286-F6E0-43BD-9037-0F6216DBA4C5}" type="datetime1">
              <a:rPr lang="en-US" smtClean="0">
                <a:solidFill>
                  <a:srgbClr val="505050">
                    <a:tint val="75000"/>
                  </a:srgbClr>
                </a:solidFill>
              </a:rPr>
              <a:pPr/>
              <a:t>10/11/2014</a:t>
            </a:fld>
            <a:endParaRPr lang="en-US">
              <a:solidFill>
                <a:srgbClr val="505050">
                  <a:tint val="75000"/>
                </a:srgbClr>
              </a:solidFill>
            </a:endParaRPr>
          </a:p>
        </p:txBody>
      </p:sp>
      <p:sp>
        <p:nvSpPr>
          <p:cNvPr id="7" name="Footer Placeholder 6"/>
          <p:cNvSpPr>
            <a:spLocks noGrp="1"/>
          </p:cNvSpPr>
          <p:nvPr>
            <p:ph type="ftr" sz="quarter" idx="13"/>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8" name="Slide Number Placeholder 7"/>
          <p:cNvSpPr>
            <a:spLocks noGrp="1"/>
          </p:cNvSpPr>
          <p:nvPr>
            <p:ph type="sldNum" sz="quarter" idx="14"/>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424" y="6372725"/>
            <a:ext cx="1387410" cy="469658"/>
          </a:xfrm>
          <a:prstGeom prst="rect">
            <a:avLst/>
          </a:prstGeom>
        </p:spPr>
      </p:pic>
    </p:spTree>
    <p:extLst>
      <p:ext uri="{BB962C8B-B14F-4D97-AF65-F5344CB8AC3E}">
        <p14:creationId xmlns:p14="http://schemas.microsoft.com/office/powerpoint/2010/main" val="1188850988"/>
      </p:ext>
    </p:extLst>
  </p:cSld>
  <p:clrMapOvr>
    <a:masterClrMapping/>
  </p:clrMapOvr>
  <p:transition>
    <p:fade/>
  </p:transition>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282" indent="-287282">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287282" indent="-287282">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2"/>
          </p:nvPr>
        </p:nvSpPr>
        <p:spPr/>
        <p:txBody>
          <a:bodyPr/>
          <a:lstStyle/>
          <a:p>
            <a:fld id="{8A96C152-DA16-43B7-A241-E3C384ACF4C6}" type="datetime1">
              <a:rPr lang="en-US" smtClean="0">
                <a:solidFill>
                  <a:srgbClr val="505050">
                    <a:tint val="75000"/>
                  </a:srgbClr>
                </a:solidFill>
              </a:rPr>
              <a:pPr/>
              <a:t>10/11/2014</a:t>
            </a:fld>
            <a:endParaRPr lang="en-US">
              <a:solidFill>
                <a:srgbClr val="505050">
                  <a:tint val="75000"/>
                </a:srgbClr>
              </a:solidFill>
            </a:endParaRPr>
          </a:p>
        </p:txBody>
      </p:sp>
      <p:sp>
        <p:nvSpPr>
          <p:cNvPr id="7" name="Footer Placeholder 6"/>
          <p:cNvSpPr>
            <a:spLocks noGrp="1"/>
          </p:cNvSpPr>
          <p:nvPr>
            <p:ph type="ftr" sz="quarter" idx="13"/>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8" name="Slide Number Placeholder 7"/>
          <p:cNvSpPr>
            <a:spLocks noGrp="1"/>
          </p:cNvSpPr>
          <p:nvPr>
            <p:ph type="sldNum" sz="quarter" idx="14"/>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424" y="6372725"/>
            <a:ext cx="1387410" cy="469658"/>
          </a:xfrm>
          <a:prstGeom prst="rect">
            <a:avLst/>
          </a:prstGeom>
        </p:spPr>
      </p:pic>
    </p:spTree>
    <p:extLst>
      <p:ext uri="{BB962C8B-B14F-4D97-AF65-F5344CB8AC3E}">
        <p14:creationId xmlns:p14="http://schemas.microsoft.com/office/powerpoint/2010/main" val="4244773647"/>
      </p:ext>
    </p:extLst>
  </p:cSld>
  <p:clrMapOvr>
    <a:masterClrMapping/>
  </p:clrMapOvr>
  <p:transition>
    <p:fade/>
  </p:transition>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63D670E1-7EB3-4C04-B5DC-F7BE38D58F38}" type="datetime1">
              <a:rPr lang="en-US" smtClean="0">
                <a:solidFill>
                  <a:srgbClr val="505050">
                    <a:tint val="75000"/>
                  </a:srgbClr>
                </a:solidFill>
              </a:rPr>
              <a:pPr/>
              <a:t>10/11/2014</a:t>
            </a:fld>
            <a:endParaRPr lang="en-US">
              <a:solidFill>
                <a:srgbClr val="505050">
                  <a:tint val="75000"/>
                </a:srgbClr>
              </a:solidFill>
            </a:endParaRPr>
          </a:p>
        </p:txBody>
      </p:sp>
      <p:sp>
        <p:nvSpPr>
          <p:cNvPr id="5" name="Footer Placeholder 4"/>
          <p:cNvSpPr>
            <a:spLocks noGrp="1"/>
          </p:cNvSpPr>
          <p:nvPr>
            <p:ph type="ftr" sz="quarter" idx="11"/>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6" name="Slide Number Placeholder 5"/>
          <p:cNvSpPr>
            <a:spLocks noGrp="1"/>
          </p:cNvSpPr>
          <p:nvPr>
            <p:ph type="sldNum" sz="quarter" idx="12"/>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424" y="6372725"/>
            <a:ext cx="1387410" cy="469658"/>
          </a:xfrm>
          <a:prstGeom prst="rect">
            <a:avLst/>
          </a:prstGeom>
        </p:spPr>
      </p:pic>
    </p:spTree>
    <p:extLst>
      <p:ext uri="{BB962C8B-B14F-4D97-AF65-F5344CB8AC3E}">
        <p14:creationId xmlns:p14="http://schemas.microsoft.com/office/powerpoint/2010/main" val="979797407"/>
      </p:ext>
    </p:extLst>
  </p:cSld>
  <p:clrMapOvr>
    <a:masterClrMapping/>
  </p:clrMapOvr>
  <p:transition>
    <p:fade/>
  </p:transition>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Cod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5E91A7C-4EFF-433E-AB94-3AE3BC2A7670}" type="datetime1">
              <a:rPr lang="en-US" smtClean="0">
                <a:solidFill>
                  <a:srgbClr val="505050">
                    <a:tint val="75000"/>
                  </a:srgbClr>
                </a:solidFill>
              </a:rPr>
              <a:pPr/>
              <a:t>10/11/2014</a:t>
            </a:fld>
            <a:endParaRPr lang="en-US">
              <a:solidFill>
                <a:srgbClr val="505050">
                  <a:tint val="75000"/>
                </a:srgbClr>
              </a:solidFill>
            </a:endParaRPr>
          </a:p>
        </p:txBody>
      </p:sp>
      <p:sp>
        <p:nvSpPr>
          <p:cNvPr id="4" name="Footer Placeholder 3"/>
          <p:cNvSpPr>
            <a:spLocks noGrp="1"/>
          </p:cNvSpPr>
          <p:nvPr>
            <p:ph type="ftr" sz="quarter" idx="11"/>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5" name="Slide Number Placeholder 4"/>
          <p:cNvSpPr>
            <a:spLocks noGrp="1"/>
          </p:cNvSpPr>
          <p:nvPr>
            <p:ph type="sldNum" sz="quarter" idx="12"/>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424" y="6372725"/>
            <a:ext cx="1387410" cy="469658"/>
          </a:xfrm>
          <a:prstGeom prst="rect">
            <a:avLst/>
          </a:prstGeom>
        </p:spPr>
      </p:pic>
      <p:sp>
        <p:nvSpPr>
          <p:cNvPr id="7" name="Title 1"/>
          <p:cNvSpPr>
            <a:spLocks noGrp="1"/>
          </p:cNvSpPr>
          <p:nvPr>
            <p:ph type="title"/>
          </p:nvPr>
        </p:nvSpPr>
        <p:spPr>
          <a:xfrm>
            <a:off x="274639" y="295275"/>
            <a:ext cx="11889564" cy="917575"/>
          </a:xfrm>
        </p:spPr>
        <p:txBody>
          <a:bodyPr/>
          <a:lstStyle/>
          <a:p>
            <a:r>
              <a:rPr lang="en-US" smtClean="0"/>
              <a:t>Click to edit Master title style</a:t>
            </a:r>
            <a:endParaRPr lang="en-US"/>
          </a:p>
        </p:txBody>
      </p:sp>
      <p:sp>
        <p:nvSpPr>
          <p:cNvPr id="8" name="Rectangle 7"/>
          <p:cNvSpPr/>
          <p:nvPr userDrawn="1"/>
        </p:nvSpPr>
        <p:spPr>
          <a:xfrm>
            <a:off x="274638" y="1593383"/>
            <a:ext cx="11887199" cy="4779341"/>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a:ln w="12700" cmpd="sng">
                <a:solidFill>
                  <a:srgbClr val="505050"/>
                </a:solidFill>
              </a:ln>
              <a:solidFill>
                <a:srgbClr val="00BCF2"/>
              </a:solidFill>
            </a:endParaRPr>
          </a:p>
        </p:txBody>
      </p:sp>
      <p:sp>
        <p:nvSpPr>
          <p:cNvPr id="9" name="Text Placeholder 16"/>
          <p:cNvSpPr>
            <a:spLocks noGrp="1"/>
          </p:cNvSpPr>
          <p:nvPr>
            <p:ph type="body" sz="quarter" idx="21" hasCustomPrompt="1"/>
          </p:nvPr>
        </p:nvSpPr>
        <p:spPr>
          <a:xfrm>
            <a:off x="274638" y="1594505"/>
            <a:ext cx="11887199" cy="1726627"/>
          </a:xfrm>
        </p:spPr>
        <p:txBody>
          <a:bodyPr lIns="182880" tIns="182880" rIns="182880" bIns="182880"/>
          <a:lstStyle>
            <a:lvl1pPr marL="114268" indent="-114268">
              <a:lnSpc>
                <a:spcPct val="110000"/>
              </a:lnSpc>
              <a:buFont typeface="Lucida Grande"/>
              <a:buChar char=" "/>
              <a:defRPr sz="1399" baseline="0">
                <a:solidFill>
                  <a:schemeClr val="tx1"/>
                </a:solidFill>
                <a:latin typeface="Consolas"/>
                <a:cs typeface="Consolas"/>
              </a:defRPr>
            </a:lvl1pPr>
            <a:lvl2pPr marL="574517" indent="-114268">
              <a:lnSpc>
                <a:spcPct val="110000"/>
              </a:lnSpc>
              <a:buFont typeface="Lucida Grande"/>
              <a:buChar char=" "/>
              <a:defRPr sz="1399">
                <a:solidFill>
                  <a:schemeClr val="tx1"/>
                </a:solidFill>
                <a:latin typeface="Consolas"/>
              </a:defRPr>
            </a:lvl2pPr>
            <a:lvl3pPr marL="1028416" indent="-114268">
              <a:lnSpc>
                <a:spcPct val="110000"/>
              </a:lnSpc>
              <a:buFont typeface="Lucida Grande"/>
              <a:buChar char=" "/>
              <a:defRPr sz="1399" baseline="0">
                <a:solidFill>
                  <a:schemeClr val="tx1"/>
                </a:solidFill>
                <a:latin typeface="Consolas"/>
              </a:defRPr>
            </a:lvl3pPr>
            <a:lvl4pPr marL="1488665" indent="-114268">
              <a:lnSpc>
                <a:spcPct val="110000"/>
              </a:lnSpc>
              <a:buFont typeface="Lucida Grande"/>
              <a:buChar char=" "/>
              <a:defRPr sz="1399" baseline="0">
                <a:solidFill>
                  <a:schemeClr val="tx1"/>
                </a:solidFill>
                <a:latin typeface="Consolas"/>
              </a:defRPr>
            </a:lvl4pPr>
            <a:lvl5pPr marL="1942565" indent="-114268">
              <a:lnSpc>
                <a:spcPct val="110000"/>
              </a:lnSpc>
              <a:buFont typeface="Lucida Grande"/>
              <a:buChar char=" "/>
              <a:defRPr sz="1399" baseline="0">
                <a:solidFill>
                  <a:schemeClr val="tx1"/>
                </a:solidFill>
                <a:latin typeface="Consolas"/>
              </a:defRPr>
            </a:lvl5pPr>
          </a:lstStyle>
          <a:p>
            <a:pPr lvl="0"/>
            <a:r>
              <a:rPr lang="en-US" dirty="0" smtClean="0"/>
              <a:t>Code Snippet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15418757"/>
      </p:ext>
    </p:extLst>
  </p:cSld>
  <p:clrMapOvr>
    <a:masterClrMapping/>
  </p:clrMapOvr>
  <p:transition>
    <p:fade/>
  </p:transition>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App slide - tab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2"/>
          </p:nvPr>
        </p:nvSpPr>
        <p:spPr/>
        <p:txBody>
          <a:bodyPr/>
          <a:lstStyle/>
          <a:p>
            <a:fld id="{D2467E7F-CF77-45C3-A44E-ED167671D9A0}" type="datetime1">
              <a:rPr lang="en-US" smtClean="0">
                <a:solidFill>
                  <a:srgbClr val="505050">
                    <a:tint val="75000"/>
                  </a:srgbClr>
                </a:solidFill>
              </a:rPr>
              <a:pPr/>
              <a:t>10/11/2014</a:t>
            </a:fld>
            <a:endParaRPr lang="en-US">
              <a:solidFill>
                <a:srgbClr val="505050">
                  <a:tint val="75000"/>
                </a:srgbClr>
              </a:solidFill>
            </a:endParaRPr>
          </a:p>
        </p:txBody>
      </p:sp>
      <p:sp>
        <p:nvSpPr>
          <p:cNvPr id="7" name="Footer Placeholder 6"/>
          <p:cNvSpPr>
            <a:spLocks noGrp="1"/>
          </p:cNvSpPr>
          <p:nvPr>
            <p:ph type="ftr" sz="quarter" idx="13"/>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8" name="Slide Number Placeholder 7"/>
          <p:cNvSpPr>
            <a:spLocks noGrp="1"/>
          </p:cNvSpPr>
          <p:nvPr>
            <p:ph type="sldNum" sz="quarter" idx="14"/>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sp>
        <p:nvSpPr>
          <p:cNvPr id="9" name="Rectangle 8"/>
          <p:cNvSpPr/>
          <p:nvPr userDrawn="1"/>
        </p:nvSpPr>
        <p:spPr>
          <a:xfrm>
            <a:off x="7474582" y="5035280"/>
            <a:ext cx="633016" cy="635189"/>
          </a:xfrm>
          <a:prstGeom prst="rect">
            <a:avLst/>
          </a:prstGeom>
          <a:solidFill>
            <a:srgbClr val="00BCF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32563"/>
            <a:endParaRPr lang="en-US" sz="1800">
              <a:solidFill>
                <a:srgbClr val="FFFFFF"/>
              </a:solidFill>
            </a:endParaRPr>
          </a:p>
        </p:txBody>
      </p:sp>
      <p:sp>
        <p:nvSpPr>
          <p:cNvPr id="11" name="Picture Placeholder 15"/>
          <p:cNvSpPr>
            <a:spLocks noGrp="1"/>
          </p:cNvSpPr>
          <p:nvPr>
            <p:ph type="pic" sz="quarter" idx="20"/>
          </p:nvPr>
        </p:nvSpPr>
        <p:spPr>
          <a:xfrm>
            <a:off x="7473963" y="5034752"/>
            <a:ext cx="633634" cy="635964"/>
          </a:xfrm>
          <a:prstGeom prst="rect">
            <a:avLst/>
          </a:prstGeom>
        </p:spPr>
        <p:txBody>
          <a:bodyPr wrap="none" lIns="0" tIns="0" rIns="0" bIns="0">
            <a:normAutofit/>
          </a:bodyPr>
          <a:lstStyle>
            <a:lvl1pPr marL="164561" indent="0">
              <a:spcBef>
                <a:spcPts val="0"/>
              </a:spcBef>
              <a:defRPr sz="800">
                <a:solidFill>
                  <a:schemeClr val="tx1">
                    <a:alpha val="0"/>
                  </a:schemeClr>
                </a:solidFill>
              </a:defRPr>
            </a:lvl1pPr>
          </a:lstStyle>
          <a:p>
            <a:r>
              <a:rPr lang="en-US" smtClean="0"/>
              <a:t>Click icon to add picture</a:t>
            </a:r>
            <a:endParaRPr lang="en-US" dirty="0"/>
          </a:p>
        </p:txBody>
      </p:sp>
      <p:sp>
        <p:nvSpPr>
          <p:cNvPr id="12" name="Picture Placeholder 15"/>
          <p:cNvSpPr>
            <a:spLocks noGrp="1"/>
          </p:cNvSpPr>
          <p:nvPr>
            <p:ph type="pic" sz="quarter" idx="24" hasCustomPrompt="1"/>
          </p:nvPr>
        </p:nvSpPr>
        <p:spPr>
          <a:xfrm>
            <a:off x="7473963" y="5034752"/>
            <a:ext cx="633634" cy="635964"/>
          </a:xfrm>
          <a:prstGeom prst="rect">
            <a:avLst/>
          </a:prstGeom>
        </p:spPr>
        <p:txBody>
          <a:bodyPr wrap="none" lIns="0" tIns="0" rIns="0" bIns="0" anchor="ctr" anchorCtr="0">
            <a:normAutofit/>
          </a:bodyPr>
          <a:lstStyle>
            <a:lvl1pPr marL="0" indent="0" algn="ctr">
              <a:spcBef>
                <a:spcPts val="0"/>
              </a:spcBef>
              <a:buNone/>
              <a:defRPr sz="800" baseline="0">
                <a:solidFill>
                  <a:srgbClr val="737373"/>
                </a:solidFill>
                <a:latin typeface="Segoe Pro Light"/>
              </a:defRPr>
            </a:lvl1pPr>
          </a:lstStyle>
          <a:p>
            <a:r>
              <a:rPr lang="en-US" dirty="0" smtClean="0"/>
              <a:t>Click</a:t>
            </a:r>
            <a:br>
              <a:rPr lang="en-US" dirty="0" smtClean="0"/>
            </a:br>
            <a:r>
              <a:rPr lang="en-US" dirty="0" smtClean="0"/>
              <a:t>here to</a:t>
            </a:r>
            <a:br>
              <a:rPr lang="en-US" dirty="0" smtClean="0"/>
            </a:br>
            <a:r>
              <a:rPr lang="en-US" dirty="0" smtClean="0"/>
              <a:t>add tile</a:t>
            </a:r>
            <a:endParaRPr lang="en-US" dirty="0"/>
          </a:p>
        </p:txBody>
      </p:sp>
      <p:pic>
        <p:nvPicPr>
          <p:cNvPr id="13" name="Picture 12" descr="table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542" y="1789654"/>
            <a:ext cx="5008295" cy="3124200"/>
          </a:xfrm>
          <a:prstGeom prst="rect">
            <a:avLst/>
          </a:prstGeom>
        </p:spPr>
      </p:pic>
      <p:sp>
        <p:nvSpPr>
          <p:cNvPr id="14" name="Picture Placeholder 2"/>
          <p:cNvSpPr>
            <a:spLocks noGrp="1"/>
          </p:cNvSpPr>
          <p:nvPr>
            <p:ph type="pic" sz="quarter" idx="16" hasCustomPrompt="1"/>
          </p:nvPr>
        </p:nvSpPr>
        <p:spPr>
          <a:xfrm>
            <a:off x="7473964" y="2123279"/>
            <a:ext cx="4373621" cy="2437905"/>
          </a:xfrm>
          <a:prstGeom prst="rect">
            <a:avLst/>
          </a:prstGeom>
        </p:spPr>
        <p:txBody>
          <a:bodyPr anchor="ctr" anchorCtr="0">
            <a:normAutofit/>
          </a:bodyPr>
          <a:lstStyle>
            <a:lvl1pPr marL="0" indent="0" algn="ctr">
              <a:spcBef>
                <a:spcPts val="0"/>
              </a:spcBef>
              <a:spcAft>
                <a:spcPts val="0"/>
              </a:spcAft>
              <a:buFontTx/>
              <a:buNone/>
              <a:defRPr sz="1599" b="1" i="0" baseline="0">
                <a:solidFill>
                  <a:schemeClr val="bg1"/>
                </a:solidFill>
                <a:latin typeface="Segoe Pro Light"/>
              </a:defRPr>
            </a:lvl1pPr>
          </a:lstStyle>
          <a:p>
            <a:pPr algn="ctr"/>
            <a:r>
              <a:rPr lang="en-US" sz="1800" dirty="0" smtClean="0">
                <a:solidFill>
                  <a:schemeClr val="bg1"/>
                </a:solidFill>
                <a:latin typeface="Segoe Pro Light"/>
                <a:cs typeface="Segoe Pro Light"/>
              </a:rPr>
              <a:t>Click here to place</a:t>
            </a:r>
            <a:br>
              <a:rPr lang="en-US" sz="1800" dirty="0" smtClean="0">
                <a:solidFill>
                  <a:schemeClr val="bg1"/>
                </a:solidFill>
                <a:latin typeface="Segoe Pro Light"/>
                <a:cs typeface="Segoe Pro Light"/>
              </a:rPr>
            </a:br>
            <a:r>
              <a:rPr lang="en-US" sz="1800" dirty="0" smtClean="0">
                <a:solidFill>
                  <a:schemeClr val="bg1"/>
                </a:solidFill>
                <a:latin typeface="Segoe Pro Light"/>
                <a:cs typeface="Segoe Pro Light"/>
              </a:rPr>
              <a:t>screen shot</a:t>
            </a:r>
            <a:endParaRPr lang="en-US" dirty="0"/>
          </a:p>
        </p:txBody>
      </p:sp>
      <p:sp>
        <p:nvSpPr>
          <p:cNvPr id="15" name="Text Placeholder 5"/>
          <p:cNvSpPr>
            <a:spLocks noGrp="1"/>
          </p:cNvSpPr>
          <p:nvPr>
            <p:ph type="body" sz="quarter" idx="25" hasCustomPrompt="1"/>
          </p:nvPr>
        </p:nvSpPr>
        <p:spPr>
          <a:xfrm>
            <a:off x="8199437" y="5229454"/>
            <a:ext cx="1447800" cy="286231"/>
          </a:xfrm>
          <a:prstGeom prst="rect">
            <a:avLst/>
          </a:prstGeom>
        </p:spPr>
        <p:txBody>
          <a:bodyPr lIns="0" tIns="0" rIns="0" bIns="0">
            <a:noAutofit/>
          </a:bodyPr>
          <a:lstStyle>
            <a:lvl1pPr marL="0" indent="0">
              <a:spcBef>
                <a:spcPts val="0"/>
              </a:spcBef>
              <a:buFontTx/>
              <a:buNone/>
              <a:defRPr sz="1099" baseline="0">
                <a:solidFill>
                  <a:srgbClr val="737373"/>
                </a:solidFill>
                <a:latin typeface="Segoe UI Bold"/>
              </a:defRPr>
            </a:lvl1pPr>
          </a:lstStyle>
          <a:p>
            <a:pPr lvl="0"/>
            <a:r>
              <a:rPr lang="en-US" dirty="0" smtClean="0"/>
              <a:t>Developer name</a:t>
            </a:r>
            <a:endParaRPr lang="en-US" dirty="0"/>
          </a:p>
        </p:txBody>
      </p:sp>
      <p:sp>
        <p:nvSpPr>
          <p:cNvPr id="16" name="Text Placeholder 5"/>
          <p:cNvSpPr>
            <a:spLocks noGrp="1"/>
          </p:cNvSpPr>
          <p:nvPr>
            <p:ph type="body" sz="quarter" idx="18" hasCustomPrompt="1"/>
          </p:nvPr>
        </p:nvSpPr>
        <p:spPr>
          <a:xfrm>
            <a:off x="8199437" y="5384237"/>
            <a:ext cx="1447800" cy="286231"/>
          </a:xfrm>
          <a:prstGeom prst="rect">
            <a:avLst/>
          </a:prstGeom>
        </p:spPr>
        <p:txBody>
          <a:bodyPr lIns="0" tIns="0" rIns="0" bIns="0">
            <a:noAutofit/>
          </a:bodyPr>
          <a:lstStyle>
            <a:lvl1pPr marL="0" indent="0">
              <a:spcBef>
                <a:spcPts val="0"/>
              </a:spcBef>
              <a:buFontTx/>
              <a:buNone/>
              <a:defRPr sz="1099" baseline="0">
                <a:solidFill>
                  <a:srgbClr val="737373"/>
                </a:solidFill>
                <a:latin typeface="Segoe UI"/>
              </a:defRPr>
            </a:lvl1pPr>
          </a:lstStyle>
          <a:p>
            <a:pPr lvl="0"/>
            <a:r>
              <a:rPr lang="en-US" dirty="0" smtClean="0"/>
              <a:t>App name</a:t>
            </a:r>
            <a:endParaRPr lang="en-US" dirty="0"/>
          </a:p>
        </p:txBody>
      </p:sp>
      <p:sp>
        <p:nvSpPr>
          <p:cNvPr id="17" name="Text Placeholder 3"/>
          <p:cNvSpPr>
            <a:spLocks noGrp="1"/>
          </p:cNvSpPr>
          <p:nvPr>
            <p:ph type="body" sz="quarter" idx="10"/>
          </p:nvPr>
        </p:nvSpPr>
        <p:spPr>
          <a:xfrm>
            <a:off x="274640" y="1212849"/>
            <a:ext cx="6722156" cy="1902059"/>
          </a:xfrm>
        </p:spPr>
        <p:txBody>
          <a:bodyPr wrap="square">
            <a:spAutoFit/>
          </a:bodyPr>
          <a:lstStyle>
            <a:lvl1pPr marL="0" indent="0">
              <a:spcBef>
                <a:spcPts val="1224"/>
              </a:spcBef>
              <a:buClr>
                <a:schemeClr val="tx1"/>
              </a:buClr>
              <a:buFont typeface="Wingdings" pitchFamily="2" charset="2"/>
              <a:buNone/>
              <a:defRPr sz="3599">
                <a:gradFill>
                  <a:gsLst>
                    <a:gs pos="1250">
                      <a:schemeClr val="tx2"/>
                    </a:gs>
                    <a:gs pos="99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4424" y="6372725"/>
            <a:ext cx="1387410" cy="469658"/>
          </a:xfrm>
          <a:prstGeom prst="rect">
            <a:avLst/>
          </a:prstGeom>
        </p:spPr>
      </p:pic>
    </p:spTree>
    <p:extLst>
      <p:ext uri="{BB962C8B-B14F-4D97-AF65-F5344CB8AC3E}">
        <p14:creationId xmlns:p14="http://schemas.microsoft.com/office/powerpoint/2010/main" val="511705467"/>
      </p:ext>
    </p:extLst>
  </p:cSld>
  <p:clrMapOvr>
    <a:masterClrMapping/>
  </p:clrMapOvr>
  <p:transition>
    <p:fade/>
  </p:transition>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App slide - univers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2"/>
          </p:nvPr>
        </p:nvSpPr>
        <p:spPr/>
        <p:txBody>
          <a:bodyPr/>
          <a:lstStyle/>
          <a:p>
            <a:fld id="{D2467E7F-CF77-45C3-A44E-ED167671D9A0}" type="datetime1">
              <a:rPr lang="en-US" smtClean="0">
                <a:solidFill>
                  <a:srgbClr val="505050">
                    <a:tint val="75000"/>
                  </a:srgbClr>
                </a:solidFill>
              </a:rPr>
              <a:pPr/>
              <a:t>10/11/2014</a:t>
            </a:fld>
            <a:endParaRPr lang="en-US">
              <a:solidFill>
                <a:srgbClr val="505050">
                  <a:tint val="75000"/>
                </a:srgbClr>
              </a:solidFill>
            </a:endParaRPr>
          </a:p>
        </p:txBody>
      </p:sp>
      <p:sp>
        <p:nvSpPr>
          <p:cNvPr id="7" name="Footer Placeholder 6"/>
          <p:cNvSpPr>
            <a:spLocks noGrp="1"/>
          </p:cNvSpPr>
          <p:nvPr>
            <p:ph type="ftr" sz="quarter" idx="13"/>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8" name="Slide Number Placeholder 7"/>
          <p:cNvSpPr>
            <a:spLocks noGrp="1"/>
          </p:cNvSpPr>
          <p:nvPr>
            <p:ph type="sldNum" sz="quarter" idx="14"/>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sp>
        <p:nvSpPr>
          <p:cNvPr id="9" name="Rectangle 8"/>
          <p:cNvSpPr/>
          <p:nvPr userDrawn="1"/>
        </p:nvSpPr>
        <p:spPr>
          <a:xfrm>
            <a:off x="7474582" y="5035280"/>
            <a:ext cx="633016" cy="635189"/>
          </a:xfrm>
          <a:prstGeom prst="rect">
            <a:avLst/>
          </a:prstGeom>
          <a:solidFill>
            <a:srgbClr val="00BCF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32563"/>
            <a:endParaRPr lang="en-US" sz="1800">
              <a:solidFill>
                <a:srgbClr val="FFFFFF"/>
              </a:solidFill>
            </a:endParaRPr>
          </a:p>
        </p:txBody>
      </p:sp>
      <p:sp>
        <p:nvSpPr>
          <p:cNvPr id="11" name="Picture Placeholder 15"/>
          <p:cNvSpPr>
            <a:spLocks noGrp="1"/>
          </p:cNvSpPr>
          <p:nvPr>
            <p:ph type="pic" sz="quarter" idx="20"/>
          </p:nvPr>
        </p:nvSpPr>
        <p:spPr>
          <a:xfrm>
            <a:off x="7473963" y="5034752"/>
            <a:ext cx="633634" cy="635964"/>
          </a:xfrm>
          <a:prstGeom prst="rect">
            <a:avLst/>
          </a:prstGeom>
        </p:spPr>
        <p:txBody>
          <a:bodyPr wrap="none" lIns="0" tIns="0" rIns="0" bIns="0">
            <a:normAutofit/>
          </a:bodyPr>
          <a:lstStyle>
            <a:lvl1pPr marL="164561" indent="0">
              <a:spcBef>
                <a:spcPts val="0"/>
              </a:spcBef>
              <a:defRPr sz="800">
                <a:solidFill>
                  <a:schemeClr val="tx1">
                    <a:alpha val="0"/>
                  </a:schemeClr>
                </a:solidFill>
              </a:defRPr>
            </a:lvl1pPr>
          </a:lstStyle>
          <a:p>
            <a:r>
              <a:rPr lang="en-US" smtClean="0"/>
              <a:t>Click icon to add picture</a:t>
            </a:r>
            <a:endParaRPr lang="en-US" dirty="0"/>
          </a:p>
        </p:txBody>
      </p:sp>
      <p:sp>
        <p:nvSpPr>
          <p:cNvPr id="12" name="Picture Placeholder 15"/>
          <p:cNvSpPr>
            <a:spLocks noGrp="1"/>
          </p:cNvSpPr>
          <p:nvPr>
            <p:ph type="pic" sz="quarter" idx="24" hasCustomPrompt="1"/>
          </p:nvPr>
        </p:nvSpPr>
        <p:spPr>
          <a:xfrm>
            <a:off x="7473963" y="5034752"/>
            <a:ext cx="633634" cy="635964"/>
          </a:xfrm>
          <a:prstGeom prst="rect">
            <a:avLst/>
          </a:prstGeom>
        </p:spPr>
        <p:txBody>
          <a:bodyPr wrap="none" lIns="0" tIns="0" rIns="0" bIns="0" anchor="ctr" anchorCtr="0">
            <a:normAutofit/>
          </a:bodyPr>
          <a:lstStyle>
            <a:lvl1pPr marL="0" indent="0" algn="ctr">
              <a:spcBef>
                <a:spcPts val="0"/>
              </a:spcBef>
              <a:buNone/>
              <a:defRPr sz="800" baseline="0">
                <a:solidFill>
                  <a:srgbClr val="737373"/>
                </a:solidFill>
                <a:latin typeface="Segoe Pro Light"/>
              </a:defRPr>
            </a:lvl1pPr>
          </a:lstStyle>
          <a:p>
            <a:r>
              <a:rPr lang="en-US" dirty="0" smtClean="0"/>
              <a:t>Click</a:t>
            </a:r>
            <a:br>
              <a:rPr lang="en-US" dirty="0" smtClean="0"/>
            </a:br>
            <a:r>
              <a:rPr lang="en-US" dirty="0" smtClean="0"/>
              <a:t>here to</a:t>
            </a:r>
            <a:br>
              <a:rPr lang="en-US" dirty="0" smtClean="0"/>
            </a:br>
            <a:r>
              <a:rPr lang="en-US" dirty="0" smtClean="0"/>
              <a:t>add tile</a:t>
            </a:r>
            <a:endParaRPr lang="en-US" dirty="0"/>
          </a:p>
        </p:txBody>
      </p:sp>
      <p:pic>
        <p:nvPicPr>
          <p:cNvPr id="13" name="Picture 12" descr="table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542" y="1789654"/>
            <a:ext cx="5008295" cy="3124200"/>
          </a:xfrm>
          <a:prstGeom prst="rect">
            <a:avLst/>
          </a:prstGeom>
        </p:spPr>
      </p:pic>
      <p:sp>
        <p:nvSpPr>
          <p:cNvPr id="14" name="Picture Placeholder 2"/>
          <p:cNvSpPr>
            <a:spLocks noGrp="1"/>
          </p:cNvSpPr>
          <p:nvPr>
            <p:ph type="pic" sz="quarter" idx="16" hasCustomPrompt="1"/>
          </p:nvPr>
        </p:nvSpPr>
        <p:spPr>
          <a:xfrm>
            <a:off x="7473964" y="2123279"/>
            <a:ext cx="4373621" cy="2437905"/>
          </a:xfrm>
          <a:prstGeom prst="rect">
            <a:avLst/>
          </a:prstGeom>
        </p:spPr>
        <p:txBody>
          <a:bodyPr anchor="ctr" anchorCtr="0">
            <a:normAutofit/>
          </a:bodyPr>
          <a:lstStyle>
            <a:lvl1pPr marL="0" indent="0" algn="ctr">
              <a:spcBef>
                <a:spcPts val="0"/>
              </a:spcBef>
              <a:spcAft>
                <a:spcPts val="0"/>
              </a:spcAft>
              <a:buFontTx/>
              <a:buNone/>
              <a:defRPr sz="1599" b="1" i="0" baseline="0">
                <a:solidFill>
                  <a:schemeClr val="bg1"/>
                </a:solidFill>
                <a:latin typeface="Segoe Pro Light"/>
              </a:defRPr>
            </a:lvl1pPr>
          </a:lstStyle>
          <a:p>
            <a:pPr algn="ctr"/>
            <a:r>
              <a:rPr lang="en-US" sz="1800" dirty="0" smtClean="0">
                <a:solidFill>
                  <a:schemeClr val="bg1"/>
                </a:solidFill>
                <a:latin typeface="Segoe Pro Light"/>
                <a:cs typeface="Segoe Pro Light"/>
              </a:rPr>
              <a:t>Click here to place</a:t>
            </a:r>
            <a:br>
              <a:rPr lang="en-US" sz="1800" dirty="0" smtClean="0">
                <a:solidFill>
                  <a:schemeClr val="bg1"/>
                </a:solidFill>
                <a:latin typeface="Segoe Pro Light"/>
                <a:cs typeface="Segoe Pro Light"/>
              </a:rPr>
            </a:br>
            <a:r>
              <a:rPr lang="en-US" sz="1800" dirty="0" smtClean="0">
                <a:solidFill>
                  <a:schemeClr val="bg1"/>
                </a:solidFill>
                <a:latin typeface="Segoe Pro Light"/>
                <a:cs typeface="Segoe Pro Light"/>
              </a:rPr>
              <a:t>screen shot</a:t>
            </a:r>
            <a:endParaRPr lang="en-US" dirty="0"/>
          </a:p>
        </p:txBody>
      </p:sp>
      <p:sp>
        <p:nvSpPr>
          <p:cNvPr id="15" name="Text Placeholder 5"/>
          <p:cNvSpPr>
            <a:spLocks noGrp="1"/>
          </p:cNvSpPr>
          <p:nvPr>
            <p:ph type="body" sz="quarter" idx="25" hasCustomPrompt="1"/>
          </p:nvPr>
        </p:nvSpPr>
        <p:spPr>
          <a:xfrm>
            <a:off x="8199437" y="5229454"/>
            <a:ext cx="1447800" cy="286231"/>
          </a:xfrm>
          <a:prstGeom prst="rect">
            <a:avLst/>
          </a:prstGeom>
        </p:spPr>
        <p:txBody>
          <a:bodyPr lIns="0" tIns="0" rIns="0" bIns="0">
            <a:noAutofit/>
          </a:bodyPr>
          <a:lstStyle>
            <a:lvl1pPr marL="0" indent="0">
              <a:spcBef>
                <a:spcPts val="0"/>
              </a:spcBef>
              <a:buFontTx/>
              <a:buNone/>
              <a:defRPr sz="1099" baseline="0">
                <a:solidFill>
                  <a:srgbClr val="737373"/>
                </a:solidFill>
                <a:latin typeface="Segoe UI Bold"/>
              </a:defRPr>
            </a:lvl1pPr>
          </a:lstStyle>
          <a:p>
            <a:pPr lvl="0"/>
            <a:r>
              <a:rPr lang="en-US" dirty="0" smtClean="0"/>
              <a:t>Developer name</a:t>
            </a:r>
            <a:endParaRPr lang="en-US" dirty="0"/>
          </a:p>
        </p:txBody>
      </p:sp>
      <p:sp>
        <p:nvSpPr>
          <p:cNvPr id="16" name="Text Placeholder 5"/>
          <p:cNvSpPr>
            <a:spLocks noGrp="1"/>
          </p:cNvSpPr>
          <p:nvPr>
            <p:ph type="body" sz="quarter" idx="18" hasCustomPrompt="1"/>
          </p:nvPr>
        </p:nvSpPr>
        <p:spPr>
          <a:xfrm>
            <a:off x="8199437" y="5384237"/>
            <a:ext cx="1447800" cy="286231"/>
          </a:xfrm>
          <a:prstGeom prst="rect">
            <a:avLst/>
          </a:prstGeom>
        </p:spPr>
        <p:txBody>
          <a:bodyPr lIns="0" tIns="0" rIns="0" bIns="0">
            <a:noAutofit/>
          </a:bodyPr>
          <a:lstStyle>
            <a:lvl1pPr marL="0" indent="0">
              <a:spcBef>
                <a:spcPts val="0"/>
              </a:spcBef>
              <a:buFontTx/>
              <a:buNone/>
              <a:defRPr sz="1099" baseline="0">
                <a:solidFill>
                  <a:srgbClr val="737373"/>
                </a:solidFill>
                <a:latin typeface="Segoe UI"/>
              </a:defRPr>
            </a:lvl1pPr>
          </a:lstStyle>
          <a:p>
            <a:pPr lvl="0"/>
            <a:r>
              <a:rPr lang="en-US" dirty="0" smtClean="0"/>
              <a:t>App name</a:t>
            </a:r>
            <a:endParaRPr lang="en-US" dirty="0"/>
          </a:p>
        </p:txBody>
      </p:sp>
      <p:pic>
        <p:nvPicPr>
          <p:cNvPr id="17" name="Picture 16" descr="phon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52037" y="2963863"/>
            <a:ext cx="2381249" cy="3810000"/>
          </a:xfrm>
          <a:prstGeom prst="rect">
            <a:avLst/>
          </a:prstGeom>
        </p:spPr>
      </p:pic>
      <p:sp>
        <p:nvSpPr>
          <p:cNvPr id="18" name="Picture Placeholder 2"/>
          <p:cNvSpPr>
            <a:spLocks noGrp="1"/>
          </p:cNvSpPr>
          <p:nvPr>
            <p:ph type="pic" sz="quarter" idx="23" hasCustomPrompt="1"/>
          </p:nvPr>
        </p:nvSpPr>
        <p:spPr>
          <a:xfrm>
            <a:off x="10453708" y="3709544"/>
            <a:ext cx="1359702" cy="2149918"/>
          </a:xfrm>
          <a:prstGeom prst="rect">
            <a:avLst/>
          </a:prstGeom>
        </p:spPr>
        <p:txBody>
          <a:bodyPr anchor="ctr" anchorCtr="0">
            <a:normAutofit/>
          </a:bodyPr>
          <a:lstStyle>
            <a:lvl1pPr marL="0" indent="0" algn="ctr">
              <a:spcBef>
                <a:spcPts val="0"/>
              </a:spcBef>
              <a:spcAft>
                <a:spcPts val="264"/>
              </a:spcAft>
              <a:buFontTx/>
              <a:buNone/>
              <a:defRPr sz="1199" b="1" i="0" baseline="0">
                <a:solidFill>
                  <a:schemeClr val="bg1"/>
                </a:solidFill>
                <a:latin typeface="Segoe Pro Light"/>
              </a:defRPr>
            </a:lvl1pPr>
          </a:lstStyle>
          <a:p>
            <a:r>
              <a:rPr lang="en-US" dirty="0" smtClean="0"/>
              <a:t>Click here</a:t>
            </a:r>
            <a:br>
              <a:rPr lang="en-US" dirty="0" smtClean="0"/>
            </a:br>
            <a:r>
              <a:rPr lang="en-US" dirty="0" smtClean="0"/>
              <a:t>to place</a:t>
            </a:r>
            <a:br>
              <a:rPr lang="en-US" dirty="0" smtClean="0"/>
            </a:br>
            <a:r>
              <a:rPr lang="en-US" dirty="0" smtClean="0"/>
              <a:t>screen shot</a:t>
            </a:r>
          </a:p>
        </p:txBody>
      </p:sp>
      <p:sp>
        <p:nvSpPr>
          <p:cNvPr id="19" name="Text Placeholder 3"/>
          <p:cNvSpPr>
            <a:spLocks noGrp="1"/>
          </p:cNvSpPr>
          <p:nvPr>
            <p:ph type="body" sz="quarter" idx="10"/>
          </p:nvPr>
        </p:nvSpPr>
        <p:spPr>
          <a:xfrm>
            <a:off x="274640" y="1212849"/>
            <a:ext cx="6722156" cy="1902059"/>
          </a:xfrm>
        </p:spPr>
        <p:txBody>
          <a:bodyPr wrap="square">
            <a:spAutoFit/>
          </a:bodyPr>
          <a:lstStyle>
            <a:lvl1pPr marL="0" indent="0">
              <a:spcBef>
                <a:spcPts val="1224"/>
              </a:spcBef>
              <a:buClr>
                <a:schemeClr val="tx1"/>
              </a:buClr>
              <a:buFont typeface="Wingdings" pitchFamily="2" charset="2"/>
              <a:buNone/>
              <a:defRPr sz="3599">
                <a:gradFill>
                  <a:gsLst>
                    <a:gs pos="1250">
                      <a:schemeClr val="tx2"/>
                    </a:gs>
                    <a:gs pos="99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4424" y="6372725"/>
            <a:ext cx="1387410" cy="469658"/>
          </a:xfrm>
          <a:prstGeom prst="rect">
            <a:avLst/>
          </a:prstGeom>
        </p:spPr>
      </p:pic>
    </p:spTree>
    <p:extLst>
      <p:ext uri="{BB962C8B-B14F-4D97-AF65-F5344CB8AC3E}">
        <p14:creationId xmlns:p14="http://schemas.microsoft.com/office/powerpoint/2010/main" val="217096221"/>
      </p:ext>
    </p:extLst>
  </p:cSld>
  <p:clrMapOvr>
    <a:masterClrMapping/>
  </p:clrMapOvr>
  <p:transition>
    <p:fade/>
  </p:transition>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3_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6722156" cy="1902059"/>
          </a:xfrm>
        </p:spPr>
        <p:txBody>
          <a:bodyPr wrap="square">
            <a:spAutoFit/>
          </a:bodyPr>
          <a:lstStyle>
            <a:lvl1pPr marL="0" indent="0">
              <a:spcBef>
                <a:spcPts val="1224"/>
              </a:spcBef>
              <a:buClr>
                <a:schemeClr val="tx1"/>
              </a:buClr>
              <a:buFont typeface="Wingdings" pitchFamily="2" charset="2"/>
              <a:buNone/>
              <a:defRPr sz="3599">
                <a:gradFill>
                  <a:gsLst>
                    <a:gs pos="1250">
                      <a:schemeClr val="tx2"/>
                    </a:gs>
                    <a:gs pos="99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2"/>
          </p:nvPr>
        </p:nvSpPr>
        <p:spPr/>
        <p:txBody>
          <a:bodyPr/>
          <a:lstStyle/>
          <a:p>
            <a:fld id="{D2467E7F-CF77-45C3-A44E-ED167671D9A0}" type="datetime1">
              <a:rPr lang="en-US" smtClean="0">
                <a:solidFill>
                  <a:srgbClr val="505050">
                    <a:tint val="75000"/>
                  </a:srgbClr>
                </a:solidFill>
              </a:rPr>
              <a:pPr/>
              <a:t>10/11/2014</a:t>
            </a:fld>
            <a:endParaRPr lang="en-US">
              <a:solidFill>
                <a:srgbClr val="505050">
                  <a:tint val="75000"/>
                </a:srgbClr>
              </a:solidFill>
            </a:endParaRPr>
          </a:p>
        </p:txBody>
      </p:sp>
      <p:sp>
        <p:nvSpPr>
          <p:cNvPr id="7" name="Footer Placeholder 6"/>
          <p:cNvSpPr>
            <a:spLocks noGrp="1"/>
          </p:cNvSpPr>
          <p:nvPr>
            <p:ph type="ftr" sz="quarter" idx="13"/>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8" name="Slide Number Placeholder 7"/>
          <p:cNvSpPr>
            <a:spLocks noGrp="1"/>
          </p:cNvSpPr>
          <p:nvPr>
            <p:ph type="sldNum" sz="quarter" idx="14"/>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sp>
        <p:nvSpPr>
          <p:cNvPr id="9" name="Rectangle 8"/>
          <p:cNvSpPr/>
          <p:nvPr userDrawn="1"/>
        </p:nvSpPr>
        <p:spPr>
          <a:xfrm>
            <a:off x="9876456" y="4488390"/>
            <a:ext cx="633016" cy="635189"/>
          </a:xfrm>
          <a:prstGeom prst="rect">
            <a:avLst/>
          </a:prstGeom>
          <a:solidFill>
            <a:srgbClr val="00BCF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32563"/>
            <a:endParaRPr lang="en-US" sz="1800">
              <a:solidFill>
                <a:srgbClr val="FFFFFF"/>
              </a:solidFill>
            </a:endParaRPr>
          </a:p>
        </p:txBody>
      </p:sp>
      <p:sp>
        <p:nvSpPr>
          <p:cNvPr id="11" name="Picture Placeholder 15"/>
          <p:cNvSpPr>
            <a:spLocks noGrp="1"/>
          </p:cNvSpPr>
          <p:nvPr>
            <p:ph type="pic" sz="quarter" idx="20"/>
          </p:nvPr>
        </p:nvSpPr>
        <p:spPr>
          <a:xfrm>
            <a:off x="9875837" y="4487863"/>
            <a:ext cx="633634" cy="635964"/>
          </a:xfrm>
          <a:prstGeom prst="rect">
            <a:avLst/>
          </a:prstGeom>
        </p:spPr>
        <p:txBody>
          <a:bodyPr wrap="none" lIns="0" tIns="0" rIns="0" bIns="0">
            <a:normAutofit/>
          </a:bodyPr>
          <a:lstStyle>
            <a:lvl1pPr marL="164561" indent="0">
              <a:spcBef>
                <a:spcPts val="0"/>
              </a:spcBef>
              <a:defRPr sz="800">
                <a:solidFill>
                  <a:schemeClr val="tx1">
                    <a:alpha val="0"/>
                  </a:schemeClr>
                </a:solidFill>
              </a:defRPr>
            </a:lvl1pPr>
          </a:lstStyle>
          <a:p>
            <a:r>
              <a:rPr lang="en-US" smtClean="0"/>
              <a:t>Click icon to add picture</a:t>
            </a:r>
            <a:endParaRPr lang="en-US" dirty="0"/>
          </a:p>
        </p:txBody>
      </p:sp>
      <p:sp>
        <p:nvSpPr>
          <p:cNvPr id="12" name="Picture Placeholder 15"/>
          <p:cNvSpPr>
            <a:spLocks noGrp="1"/>
          </p:cNvSpPr>
          <p:nvPr>
            <p:ph type="pic" sz="quarter" idx="24" hasCustomPrompt="1"/>
          </p:nvPr>
        </p:nvSpPr>
        <p:spPr>
          <a:xfrm>
            <a:off x="9875837" y="4487863"/>
            <a:ext cx="633634" cy="635964"/>
          </a:xfrm>
          <a:prstGeom prst="rect">
            <a:avLst/>
          </a:prstGeom>
        </p:spPr>
        <p:txBody>
          <a:bodyPr wrap="none" lIns="0" tIns="0" rIns="0" bIns="0" anchor="ctr" anchorCtr="0">
            <a:normAutofit/>
          </a:bodyPr>
          <a:lstStyle>
            <a:lvl1pPr marL="0" indent="0" algn="ctr">
              <a:spcBef>
                <a:spcPts val="0"/>
              </a:spcBef>
              <a:buNone/>
              <a:defRPr sz="800" baseline="0">
                <a:solidFill>
                  <a:srgbClr val="737373"/>
                </a:solidFill>
                <a:latin typeface="Segoe Pro Light"/>
              </a:defRPr>
            </a:lvl1pPr>
          </a:lstStyle>
          <a:p>
            <a:r>
              <a:rPr lang="en-US" dirty="0" smtClean="0"/>
              <a:t>Click</a:t>
            </a:r>
            <a:br>
              <a:rPr lang="en-US" dirty="0" smtClean="0"/>
            </a:br>
            <a:r>
              <a:rPr lang="en-US" dirty="0" smtClean="0"/>
              <a:t>here to</a:t>
            </a:r>
            <a:br>
              <a:rPr lang="en-US" dirty="0" smtClean="0"/>
            </a:br>
            <a:r>
              <a:rPr lang="en-US" dirty="0" smtClean="0"/>
              <a:t>add tile</a:t>
            </a:r>
            <a:endParaRPr lang="en-US" dirty="0"/>
          </a:p>
        </p:txBody>
      </p:sp>
      <p:sp>
        <p:nvSpPr>
          <p:cNvPr id="15" name="Text Placeholder 5"/>
          <p:cNvSpPr>
            <a:spLocks noGrp="1"/>
          </p:cNvSpPr>
          <p:nvPr>
            <p:ph type="body" sz="quarter" idx="25" hasCustomPrompt="1"/>
          </p:nvPr>
        </p:nvSpPr>
        <p:spPr>
          <a:xfrm>
            <a:off x="10601312" y="4682563"/>
            <a:ext cx="1447800" cy="286231"/>
          </a:xfrm>
          <a:prstGeom prst="rect">
            <a:avLst/>
          </a:prstGeom>
        </p:spPr>
        <p:txBody>
          <a:bodyPr lIns="0" tIns="0" rIns="0" bIns="0">
            <a:noAutofit/>
          </a:bodyPr>
          <a:lstStyle>
            <a:lvl1pPr marL="0" indent="0">
              <a:spcBef>
                <a:spcPts val="0"/>
              </a:spcBef>
              <a:buFontTx/>
              <a:buNone/>
              <a:defRPr sz="1099" baseline="0">
                <a:solidFill>
                  <a:srgbClr val="737373"/>
                </a:solidFill>
                <a:latin typeface="Segoe UI Bold"/>
              </a:defRPr>
            </a:lvl1pPr>
          </a:lstStyle>
          <a:p>
            <a:pPr lvl="0"/>
            <a:r>
              <a:rPr lang="en-US" dirty="0" smtClean="0"/>
              <a:t>Developer name</a:t>
            </a:r>
            <a:endParaRPr lang="en-US" dirty="0"/>
          </a:p>
        </p:txBody>
      </p:sp>
      <p:sp>
        <p:nvSpPr>
          <p:cNvPr id="16" name="Text Placeholder 5"/>
          <p:cNvSpPr>
            <a:spLocks noGrp="1"/>
          </p:cNvSpPr>
          <p:nvPr>
            <p:ph type="body" sz="quarter" idx="18" hasCustomPrompt="1"/>
          </p:nvPr>
        </p:nvSpPr>
        <p:spPr>
          <a:xfrm>
            <a:off x="10601312" y="4837347"/>
            <a:ext cx="1447800" cy="286231"/>
          </a:xfrm>
          <a:prstGeom prst="rect">
            <a:avLst/>
          </a:prstGeom>
        </p:spPr>
        <p:txBody>
          <a:bodyPr lIns="0" tIns="0" rIns="0" bIns="0">
            <a:noAutofit/>
          </a:bodyPr>
          <a:lstStyle>
            <a:lvl1pPr marL="0" indent="0">
              <a:spcBef>
                <a:spcPts val="0"/>
              </a:spcBef>
              <a:buFontTx/>
              <a:buNone/>
              <a:defRPr sz="1099" baseline="0">
                <a:solidFill>
                  <a:srgbClr val="737373"/>
                </a:solidFill>
                <a:latin typeface="Segoe UI"/>
              </a:defRPr>
            </a:lvl1pPr>
          </a:lstStyle>
          <a:p>
            <a:pPr lvl="0"/>
            <a:r>
              <a:rPr lang="en-US" dirty="0" smtClean="0"/>
              <a:t>App name</a:t>
            </a:r>
            <a:endParaRPr lang="en-US" dirty="0"/>
          </a:p>
        </p:txBody>
      </p:sp>
      <p:pic>
        <p:nvPicPr>
          <p:cNvPr id="17" name="Picture 16" descr="phon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51638" y="677862"/>
            <a:ext cx="3397272" cy="5435637"/>
          </a:xfrm>
          <a:prstGeom prst="rect">
            <a:avLst/>
          </a:prstGeom>
        </p:spPr>
      </p:pic>
      <p:sp>
        <p:nvSpPr>
          <p:cNvPr id="18" name="Picture Placeholder 2"/>
          <p:cNvSpPr>
            <a:spLocks noGrp="1"/>
          </p:cNvSpPr>
          <p:nvPr>
            <p:ph type="pic" sz="quarter" idx="23" hasCustomPrompt="1"/>
          </p:nvPr>
        </p:nvSpPr>
        <p:spPr>
          <a:xfrm>
            <a:off x="7449198" y="1738606"/>
            <a:ext cx="1939855" cy="3067238"/>
          </a:xfrm>
          <a:prstGeom prst="rect">
            <a:avLst/>
          </a:prstGeom>
        </p:spPr>
        <p:txBody>
          <a:bodyPr anchor="ctr" anchorCtr="0">
            <a:normAutofit/>
          </a:bodyPr>
          <a:lstStyle>
            <a:lvl1pPr marL="0" indent="0" algn="ctr">
              <a:spcBef>
                <a:spcPts val="0"/>
              </a:spcBef>
              <a:spcAft>
                <a:spcPts val="264"/>
              </a:spcAft>
              <a:buFontTx/>
              <a:buNone/>
              <a:defRPr sz="1199" b="1" i="0" baseline="0">
                <a:solidFill>
                  <a:schemeClr val="bg1"/>
                </a:solidFill>
                <a:latin typeface="Segoe Pro Light"/>
              </a:defRPr>
            </a:lvl1pPr>
          </a:lstStyle>
          <a:p>
            <a:r>
              <a:rPr lang="en-US" dirty="0" smtClean="0"/>
              <a:t>Click here</a:t>
            </a:r>
            <a:br>
              <a:rPr lang="en-US" dirty="0" smtClean="0"/>
            </a:br>
            <a:r>
              <a:rPr lang="en-US" dirty="0" smtClean="0"/>
              <a:t>to place</a:t>
            </a:r>
            <a:br>
              <a:rPr lang="en-US" dirty="0" smtClean="0"/>
            </a:br>
            <a:r>
              <a:rPr lang="en-US" dirty="0" smtClean="0"/>
              <a:t>screen shot</a:t>
            </a: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4424" y="6372725"/>
            <a:ext cx="1387410" cy="469658"/>
          </a:xfrm>
          <a:prstGeom prst="rect">
            <a:avLst/>
          </a:prstGeom>
        </p:spPr>
      </p:pic>
    </p:spTree>
    <p:extLst>
      <p:ext uri="{BB962C8B-B14F-4D97-AF65-F5344CB8AC3E}">
        <p14:creationId xmlns:p14="http://schemas.microsoft.com/office/powerpoint/2010/main" val="4221462326"/>
      </p:ext>
    </p:extLst>
  </p:cSld>
  <p:clrMapOvr>
    <a:masterClrMapping/>
  </p:clrMapOvr>
  <p:transition>
    <p:fade/>
  </p:transition>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App slide - ph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6722156" cy="1902059"/>
          </a:xfrm>
        </p:spPr>
        <p:txBody>
          <a:bodyPr wrap="square">
            <a:spAutoFit/>
          </a:bodyPr>
          <a:lstStyle>
            <a:lvl1pPr marL="0" indent="0">
              <a:spcBef>
                <a:spcPts val="1224"/>
              </a:spcBef>
              <a:buClr>
                <a:schemeClr val="tx1"/>
              </a:buClr>
              <a:buFont typeface="Wingdings" pitchFamily="2" charset="2"/>
              <a:buNone/>
              <a:defRPr sz="3599">
                <a:gradFill>
                  <a:gsLst>
                    <a:gs pos="1250">
                      <a:schemeClr val="tx2"/>
                    </a:gs>
                    <a:gs pos="99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2"/>
          </p:nvPr>
        </p:nvSpPr>
        <p:spPr/>
        <p:txBody>
          <a:bodyPr/>
          <a:lstStyle/>
          <a:p>
            <a:fld id="{D2467E7F-CF77-45C3-A44E-ED167671D9A0}" type="datetime1">
              <a:rPr lang="en-US" smtClean="0">
                <a:solidFill>
                  <a:srgbClr val="505050">
                    <a:tint val="75000"/>
                  </a:srgbClr>
                </a:solidFill>
              </a:rPr>
              <a:pPr/>
              <a:t>10/11/2014</a:t>
            </a:fld>
            <a:endParaRPr lang="en-US">
              <a:solidFill>
                <a:srgbClr val="505050">
                  <a:tint val="75000"/>
                </a:srgbClr>
              </a:solidFill>
            </a:endParaRPr>
          </a:p>
        </p:txBody>
      </p:sp>
      <p:sp>
        <p:nvSpPr>
          <p:cNvPr id="7" name="Footer Placeholder 6"/>
          <p:cNvSpPr>
            <a:spLocks noGrp="1"/>
          </p:cNvSpPr>
          <p:nvPr>
            <p:ph type="ftr" sz="quarter" idx="13"/>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8" name="Slide Number Placeholder 7"/>
          <p:cNvSpPr>
            <a:spLocks noGrp="1"/>
          </p:cNvSpPr>
          <p:nvPr>
            <p:ph type="sldNum" sz="quarter" idx="14"/>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l="11773" t="6559" r="8403" b="5475"/>
          <a:stretch/>
        </p:blipFill>
        <p:spPr>
          <a:xfrm>
            <a:off x="9418637" y="1283130"/>
            <a:ext cx="2895600" cy="5105400"/>
          </a:xfrm>
          <a:prstGeom prst="rect">
            <a:avLst/>
          </a:prstGeom>
        </p:spPr>
      </p:pic>
      <p:sp>
        <p:nvSpPr>
          <p:cNvPr id="20" name="Picture Placeholder 9"/>
          <p:cNvSpPr>
            <a:spLocks noGrp="1"/>
          </p:cNvSpPr>
          <p:nvPr>
            <p:ph type="pic" sz="quarter" idx="24" hasCustomPrompt="1"/>
          </p:nvPr>
        </p:nvSpPr>
        <p:spPr>
          <a:xfrm>
            <a:off x="9723437" y="1820862"/>
            <a:ext cx="2216767" cy="3651999"/>
          </a:xfrm>
          <a:solidFill>
            <a:schemeClr val="bg2"/>
          </a:solidFill>
        </p:spPr>
        <p:txBody>
          <a:bodyPr anchor="ctr" anchorCtr="0">
            <a:normAutofit/>
          </a:bodyPr>
          <a:lstStyle>
            <a:lvl1pPr marL="0" indent="0" algn="ctr">
              <a:lnSpc>
                <a:spcPct val="100000"/>
              </a:lnSpc>
              <a:buNone/>
              <a:defRPr sz="1399" baseline="0"/>
            </a:lvl1pPr>
          </a:lstStyle>
          <a:p>
            <a:r>
              <a:rPr lang="en-US" dirty="0" smtClean="0"/>
              <a:t>Click to place </a:t>
            </a:r>
            <a:br>
              <a:rPr lang="en-US" dirty="0" smtClean="0"/>
            </a:br>
            <a:r>
              <a:rPr lang="en-US" dirty="0" smtClean="0"/>
              <a:t>screen shot</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4424" y="6372725"/>
            <a:ext cx="1387410" cy="469658"/>
          </a:xfrm>
          <a:prstGeom prst="rect">
            <a:avLst/>
          </a:prstGeom>
        </p:spPr>
      </p:pic>
    </p:spTree>
    <p:extLst>
      <p:ext uri="{BB962C8B-B14F-4D97-AF65-F5344CB8AC3E}">
        <p14:creationId xmlns:p14="http://schemas.microsoft.com/office/powerpoint/2010/main" val="1436326251"/>
      </p:ext>
    </p:extLst>
  </p:cSld>
  <p:clrMapOvr>
    <a:masterClrMapping/>
  </p:clrMapOvr>
  <p:transition>
    <p:fade/>
  </p:transition>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5E91A7C-4EFF-433E-AB94-3AE3BC2A7670}" type="datetime1">
              <a:rPr lang="en-US" smtClean="0">
                <a:solidFill>
                  <a:srgbClr val="505050">
                    <a:tint val="75000"/>
                  </a:srgbClr>
                </a:solidFill>
              </a:rPr>
              <a:pPr/>
              <a:t>10/11/2014</a:t>
            </a:fld>
            <a:endParaRPr lang="en-US">
              <a:solidFill>
                <a:srgbClr val="505050">
                  <a:tint val="75000"/>
                </a:srgbClr>
              </a:solidFill>
            </a:endParaRPr>
          </a:p>
        </p:txBody>
      </p:sp>
      <p:sp>
        <p:nvSpPr>
          <p:cNvPr id="4" name="Footer Placeholder 3"/>
          <p:cNvSpPr>
            <a:spLocks noGrp="1"/>
          </p:cNvSpPr>
          <p:nvPr>
            <p:ph type="ftr" sz="quarter" idx="11"/>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5" name="Slide Number Placeholder 4"/>
          <p:cNvSpPr>
            <a:spLocks noGrp="1"/>
          </p:cNvSpPr>
          <p:nvPr>
            <p:ph type="sldNum" sz="quarter" idx="12"/>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spTree>
    <p:extLst>
      <p:ext uri="{BB962C8B-B14F-4D97-AF65-F5344CB8AC3E}">
        <p14:creationId xmlns:p14="http://schemas.microsoft.com/office/powerpoint/2010/main" val="814069784"/>
      </p:ext>
    </p:extLst>
  </p:cSld>
  <p:clrMapOvr>
    <a:masterClrMapping/>
  </p:clrMapOvr>
  <p:transition>
    <p:fade/>
  </p:transition>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2">
                    <a:lumMod val="40000"/>
                    <a:lumOff val="60000"/>
                  </a:schemeClr>
                </a:solidFill>
              </a:defRPr>
            </a:lvl1pPr>
          </a:lstStyle>
          <a:p>
            <a:fld id="{D25CC566-6E14-4F8A-BF5C-3220498B48A3}" type="datetime1">
              <a:rPr lang="en-US" smtClean="0">
                <a:solidFill>
                  <a:srgbClr val="00BCF2">
                    <a:lumMod val="40000"/>
                    <a:lumOff val="60000"/>
                  </a:srgbClr>
                </a:solidFill>
              </a:rPr>
              <a:pPr/>
              <a:t>10/11/2014</a:t>
            </a:fld>
            <a:endParaRPr lang="en-US">
              <a:solidFill>
                <a:srgbClr val="00BCF2">
                  <a:lumMod val="40000"/>
                  <a:lumOff val="60000"/>
                </a:srgbClr>
              </a:solidFill>
            </a:endParaRPr>
          </a:p>
        </p:txBody>
      </p:sp>
      <p:sp>
        <p:nvSpPr>
          <p:cNvPr id="3" name="Footer Placeholder 2"/>
          <p:cNvSpPr>
            <a:spLocks noGrp="1"/>
          </p:cNvSpPr>
          <p:nvPr>
            <p:ph type="ftr" sz="quarter" idx="11"/>
          </p:nvPr>
        </p:nvSpPr>
        <p:spPr/>
        <p:txBody>
          <a:bodyPr/>
          <a:lstStyle>
            <a:lvl1pPr>
              <a:defRPr>
                <a:solidFill>
                  <a:schemeClr val="bg2">
                    <a:lumMod val="40000"/>
                    <a:lumOff val="60000"/>
                  </a:schemeClr>
                </a:solidFill>
              </a:defRPr>
            </a:lvl1pPr>
          </a:lstStyle>
          <a:p>
            <a:r>
              <a:rPr lang="en-US" smtClean="0">
                <a:solidFill>
                  <a:srgbClr val="00BCF2">
                    <a:lumMod val="40000"/>
                    <a:lumOff val="60000"/>
                  </a:srgbClr>
                </a:solidFill>
              </a:rPr>
              <a:t>Microsoft Confidential</a:t>
            </a:r>
            <a:endParaRPr lang="en-US" dirty="0" smtClean="0">
              <a:solidFill>
                <a:srgbClr val="00BCF2">
                  <a:lumMod val="40000"/>
                  <a:lumOff val="60000"/>
                </a:srgbClr>
              </a:solidFill>
            </a:endParaRPr>
          </a:p>
        </p:txBody>
      </p:sp>
      <p:sp>
        <p:nvSpPr>
          <p:cNvPr id="4" name="Slide Number Placeholder 3"/>
          <p:cNvSpPr>
            <a:spLocks noGrp="1"/>
          </p:cNvSpPr>
          <p:nvPr>
            <p:ph type="sldNum" sz="quarter" idx="12"/>
          </p:nvPr>
        </p:nvSpPr>
        <p:spPr/>
        <p:txBody>
          <a:bodyPr/>
          <a:lstStyle>
            <a:lvl1pPr>
              <a:defRPr>
                <a:solidFill>
                  <a:schemeClr val="bg2">
                    <a:lumMod val="40000"/>
                    <a:lumOff val="60000"/>
                  </a:schemeClr>
                </a:solidFill>
              </a:defRPr>
            </a:lvl1pPr>
          </a:lstStyle>
          <a:p>
            <a:fld id="{2775DF8E-1151-4C45-8C93-3AB060627CA9}" type="slidenum">
              <a:rPr lang="en-US" smtClean="0">
                <a:solidFill>
                  <a:srgbClr val="00BCF2">
                    <a:lumMod val="40000"/>
                    <a:lumOff val="60000"/>
                  </a:srgbClr>
                </a:solidFill>
              </a:rPr>
              <a:pPr/>
              <a:t>‹#›</a:t>
            </a:fld>
            <a:endParaRPr lang="en-US">
              <a:solidFill>
                <a:srgbClr val="00BCF2">
                  <a:lumMod val="40000"/>
                  <a:lumOff val="60000"/>
                </a:srgbClr>
              </a:solidFill>
            </a:endParaRPr>
          </a:p>
        </p:txBody>
      </p:sp>
    </p:spTree>
    <p:extLst>
      <p:ext uri="{BB962C8B-B14F-4D97-AF65-F5344CB8AC3E}">
        <p14:creationId xmlns:p14="http://schemas.microsoft.com/office/powerpoint/2010/main" val="170494867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2"/>
          </p:nvPr>
        </p:nvSpPr>
        <p:spPr/>
        <p:txBody>
          <a:bodyPr/>
          <a:lstStyle/>
          <a:p>
            <a:fld id="{8A96C152-DA16-43B7-A241-E3C384ACF4C6}" type="datetime1">
              <a:rPr lang="en-US" smtClean="0"/>
              <a:t>10/11/2014</a:t>
            </a:fld>
            <a:endParaRPr lang="en-US"/>
          </a:p>
        </p:txBody>
      </p:sp>
      <p:sp>
        <p:nvSpPr>
          <p:cNvPr id="7" name="Footer Placeholder 6"/>
          <p:cNvSpPr>
            <a:spLocks noGrp="1"/>
          </p:cNvSpPr>
          <p:nvPr>
            <p:ph type="ftr" sz="quarter" idx="13"/>
          </p:nvPr>
        </p:nvSpPr>
        <p:spPr/>
        <p:txBody>
          <a:bodyPr/>
          <a:lstStyle/>
          <a:p>
            <a:r>
              <a:rPr lang="en-US" smtClean="0"/>
              <a:t>Microsoft Confidential</a:t>
            </a:r>
            <a:endParaRPr lang="en-US" dirty="0" smtClean="0"/>
          </a:p>
        </p:txBody>
      </p:sp>
      <p:sp>
        <p:nvSpPr>
          <p:cNvPr id="8" name="Slide Number Placeholder 7"/>
          <p:cNvSpPr>
            <a:spLocks noGrp="1"/>
          </p:cNvSpPr>
          <p:nvPr>
            <p:ph type="sldNum" sz="quarter" idx="14"/>
          </p:nvPr>
        </p:nvSpPr>
        <p:spPr/>
        <p:txBody>
          <a:bodyPr/>
          <a:lstStyle/>
          <a:p>
            <a:fld id="{2775DF8E-1151-4C45-8C93-3AB060627CA9}"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424" y="6372724"/>
            <a:ext cx="1387410" cy="469658"/>
          </a:xfrm>
          <a:prstGeom prst="rect">
            <a:avLst/>
          </a:prstGeom>
        </p:spPr>
      </p:pic>
    </p:spTree>
    <p:extLst>
      <p:ext uri="{BB962C8B-B14F-4D97-AF65-F5344CB8AC3E}">
        <p14:creationId xmlns:p14="http://schemas.microsoft.com/office/powerpoint/2010/main" val="1198371309"/>
      </p:ext>
    </p:extLst>
  </p:cSld>
  <p:clrMapOvr>
    <a:masterClrMapping/>
  </p:clrMapOvr>
  <p:transition>
    <p:fade/>
  </p:transition>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accent2">
                    <a:lumMod val="40000"/>
                    <a:lumOff val="60000"/>
                  </a:schemeClr>
                </a:solidFill>
              </a:defRPr>
            </a:lvl1pPr>
          </a:lstStyle>
          <a:p>
            <a:fld id="{E5FDCD9F-8EFD-42A8-BAD9-E43A885E7FD7}" type="datetime1">
              <a:rPr lang="en-US" smtClean="0">
                <a:solidFill>
                  <a:srgbClr val="FF8C00">
                    <a:lumMod val="40000"/>
                    <a:lumOff val="60000"/>
                  </a:srgbClr>
                </a:solidFill>
              </a:rPr>
              <a:pPr/>
              <a:t>10/11/2014</a:t>
            </a:fld>
            <a:endParaRPr lang="en-US">
              <a:solidFill>
                <a:srgbClr val="FF8C00">
                  <a:lumMod val="40000"/>
                  <a:lumOff val="60000"/>
                </a:srgbClr>
              </a:solidFill>
            </a:endParaRPr>
          </a:p>
        </p:txBody>
      </p:sp>
      <p:sp>
        <p:nvSpPr>
          <p:cNvPr id="3" name="Footer Placeholder 2"/>
          <p:cNvSpPr>
            <a:spLocks noGrp="1"/>
          </p:cNvSpPr>
          <p:nvPr>
            <p:ph type="ftr" sz="quarter" idx="11"/>
          </p:nvPr>
        </p:nvSpPr>
        <p:spPr/>
        <p:txBody>
          <a:bodyPr/>
          <a:lstStyle>
            <a:lvl1pPr>
              <a:defRPr>
                <a:solidFill>
                  <a:schemeClr val="accent2">
                    <a:lumMod val="40000"/>
                    <a:lumOff val="60000"/>
                  </a:schemeClr>
                </a:solidFill>
              </a:defRPr>
            </a:lvl1pPr>
          </a:lstStyle>
          <a:p>
            <a:r>
              <a:rPr lang="en-US" smtClean="0">
                <a:solidFill>
                  <a:srgbClr val="FF8C00">
                    <a:lumMod val="40000"/>
                    <a:lumOff val="60000"/>
                  </a:srgbClr>
                </a:solidFill>
              </a:rPr>
              <a:t>Microsoft Confidential</a:t>
            </a:r>
            <a:endParaRPr lang="en-US" dirty="0" smtClean="0">
              <a:solidFill>
                <a:srgbClr val="FF8C00">
                  <a:lumMod val="40000"/>
                  <a:lumOff val="60000"/>
                </a:srgbClr>
              </a:solidFill>
            </a:endParaRPr>
          </a:p>
        </p:txBody>
      </p:sp>
      <p:sp>
        <p:nvSpPr>
          <p:cNvPr id="4" name="Slide Number Placeholder 3"/>
          <p:cNvSpPr>
            <a:spLocks noGrp="1"/>
          </p:cNvSpPr>
          <p:nvPr>
            <p:ph type="sldNum" sz="quarter" idx="12"/>
          </p:nvPr>
        </p:nvSpPr>
        <p:spPr/>
        <p:txBody>
          <a:bodyPr/>
          <a:lstStyle>
            <a:lvl1pPr>
              <a:defRPr>
                <a:solidFill>
                  <a:schemeClr val="accent2">
                    <a:lumMod val="40000"/>
                    <a:lumOff val="60000"/>
                  </a:schemeClr>
                </a:solidFill>
              </a:defRPr>
            </a:lvl1pPr>
          </a:lstStyle>
          <a:p>
            <a:fld id="{2775DF8E-1151-4C45-8C93-3AB060627CA9}" type="slidenum">
              <a:rPr lang="en-US" smtClean="0">
                <a:solidFill>
                  <a:srgbClr val="FF8C00">
                    <a:lumMod val="40000"/>
                    <a:lumOff val="60000"/>
                  </a:srgbClr>
                </a:solidFill>
              </a:rPr>
              <a:pPr/>
              <a:t>‹#›</a:t>
            </a:fld>
            <a:endParaRPr lang="en-US">
              <a:solidFill>
                <a:srgbClr val="FF8C00">
                  <a:lumMod val="40000"/>
                  <a:lumOff val="60000"/>
                </a:srgbClr>
              </a:solidFill>
            </a:endParaRPr>
          </a:p>
        </p:txBody>
      </p:sp>
    </p:spTree>
    <p:extLst>
      <p:ext uri="{BB962C8B-B14F-4D97-AF65-F5344CB8AC3E}">
        <p14:creationId xmlns:p14="http://schemas.microsoft.com/office/powerpoint/2010/main" val="297643197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accent3">
                    <a:lumMod val="40000"/>
                    <a:lumOff val="60000"/>
                  </a:schemeClr>
                </a:solidFill>
              </a:defRPr>
            </a:lvl1pPr>
          </a:lstStyle>
          <a:p>
            <a:fld id="{6AD12051-B456-4405-8380-C3FD2EE5DFA6}" type="datetime1">
              <a:rPr lang="en-US" smtClean="0">
                <a:solidFill>
                  <a:srgbClr val="68217A">
                    <a:lumMod val="40000"/>
                    <a:lumOff val="60000"/>
                  </a:srgbClr>
                </a:solidFill>
              </a:rPr>
              <a:pPr/>
              <a:t>10/11/2014</a:t>
            </a:fld>
            <a:endParaRPr lang="en-US">
              <a:solidFill>
                <a:srgbClr val="68217A">
                  <a:lumMod val="40000"/>
                  <a:lumOff val="60000"/>
                </a:srgbClr>
              </a:solidFill>
            </a:endParaRPr>
          </a:p>
        </p:txBody>
      </p:sp>
      <p:sp>
        <p:nvSpPr>
          <p:cNvPr id="3" name="Footer Placeholder 2"/>
          <p:cNvSpPr>
            <a:spLocks noGrp="1"/>
          </p:cNvSpPr>
          <p:nvPr>
            <p:ph type="ftr" sz="quarter" idx="11"/>
          </p:nvPr>
        </p:nvSpPr>
        <p:spPr/>
        <p:txBody>
          <a:bodyPr/>
          <a:lstStyle>
            <a:lvl1pPr>
              <a:defRPr>
                <a:solidFill>
                  <a:schemeClr val="accent3">
                    <a:lumMod val="40000"/>
                    <a:lumOff val="60000"/>
                  </a:schemeClr>
                </a:solidFill>
              </a:defRPr>
            </a:lvl1pPr>
          </a:lstStyle>
          <a:p>
            <a:r>
              <a:rPr lang="en-US" smtClean="0">
                <a:solidFill>
                  <a:srgbClr val="68217A">
                    <a:lumMod val="40000"/>
                    <a:lumOff val="60000"/>
                  </a:srgbClr>
                </a:solidFill>
              </a:rPr>
              <a:t>Microsoft Confidential</a:t>
            </a:r>
            <a:endParaRPr lang="en-US" dirty="0" smtClean="0">
              <a:solidFill>
                <a:srgbClr val="68217A">
                  <a:lumMod val="40000"/>
                  <a:lumOff val="60000"/>
                </a:srgbClr>
              </a:solidFill>
            </a:endParaRPr>
          </a:p>
        </p:txBody>
      </p:sp>
      <p:sp>
        <p:nvSpPr>
          <p:cNvPr id="4" name="Slide Number Placeholder 3"/>
          <p:cNvSpPr>
            <a:spLocks noGrp="1"/>
          </p:cNvSpPr>
          <p:nvPr>
            <p:ph type="sldNum" sz="quarter" idx="12"/>
          </p:nvPr>
        </p:nvSpPr>
        <p:spPr/>
        <p:txBody>
          <a:bodyPr/>
          <a:lstStyle>
            <a:lvl1pPr>
              <a:defRPr>
                <a:solidFill>
                  <a:schemeClr val="accent3">
                    <a:lumMod val="40000"/>
                    <a:lumOff val="60000"/>
                  </a:schemeClr>
                </a:solidFill>
              </a:defRPr>
            </a:lvl1pPr>
          </a:lstStyle>
          <a:p>
            <a:fld id="{2775DF8E-1151-4C45-8C93-3AB060627CA9}" type="slidenum">
              <a:rPr lang="en-US" smtClean="0">
                <a:solidFill>
                  <a:srgbClr val="68217A">
                    <a:lumMod val="40000"/>
                    <a:lumOff val="60000"/>
                  </a:srgbClr>
                </a:solidFill>
              </a:rPr>
              <a:pPr/>
              <a:t>‹#›</a:t>
            </a:fld>
            <a:endParaRPr lang="en-US">
              <a:solidFill>
                <a:srgbClr val="68217A">
                  <a:lumMod val="40000"/>
                  <a:lumOff val="60000"/>
                </a:srgbClr>
              </a:solidFill>
            </a:endParaRPr>
          </a:p>
        </p:txBody>
      </p:sp>
    </p:spTree>
    <p:extLst>
      <p:ext uri="{BB962C8B-B14F-4D97-AF65-F5344CB8AC3E}">
        <p14:creationId xmlns:p14="http://schemas.microsoft.com/office/powerpoint/2010/main" val="307274977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5" name="Date Placeholder 3"/>
          <p:cNvSpPr>
            <a:spLocks noGrp="1"/>
          </p:cNvSpPr>
          <p:nvPr>
            <p:ph type="dt" sz="half" idx="12"/>
          </p:nvPr>
        </p:nvSpPr>
        <p:spPr>
          <a:xfrm>
            <a:off x="2560638" y="6483349"/>
            <a:ext cx="2797175" cy="371475"/>
          </a:xfrm>
        </p:spPr>
        <p:txBody>
          <a:bodyPr/>
          <a:lstStyle>
            <a:lvl1pPr>
              <a:defRPr>
                <a:solidFill>
                  <a:schemeClr val="bg1"/>
                </a:solidFill>
              </a:defRPr>
            </a:lvl1pPr>
          </a:lstStyle>
          <a:p>
            <a:fld id="{2E6C8223-FB88-46A3-B41D-44B2610DF9D3}" type="datetime1">
              <a:rPr lang="en-US" smtClean="0">
                <a:solidFill>
                  <a:srgbClr val="505050"/>
                </a:solidFill>
              </a:rPr>
              <a:pPr/>
              <a:t>10/11/2014</a:t>
            </a:fld>
            <a:endParaRPr lang="en-US">
              <a:solidFill>
                <a:srgbClr val="505050"/>
              </a:solidFill>
            </a:endParaRPr>
          </a:p>
        </p:txBody>
      </p:sp>
      <p:sp>
        <p:nvSpPr>
          <p:cNvPr id="7" name="Footer Placeholder 6"/>
          <p:cNvSpPr>
            <a:spLocks noGrp="1"/>
          </p:cNvSpPr>
          <p:nvPr>
            <p:ph type="ftr" sz="quarter" idx="13"/>
          </p:nvPr>
        </p:nvSpPr>
        <p:spPr>
          <a:xfrm>
            <a:off x="755651" y="6483350"/>
            <a:ext cx="1804987" cy="371475"/>
          </a:xfrm>
        </p:spPr>
        <p:txBody>
          <a:bodyPr/>
          <a:lstStyle>
            <a:lvl1pPr>
              <a:defRPr>
                <a:solidFill>
                  <a:schemeClr val="bg1"/>
                </a:solidFill>
              </a:defRPr>
            </a:lvl1pPr>
          </a:lstStyle>
          <a:p>
            <a:r>
              <a:rPr lang="en-US" smtClean="0">
                <a:solidFill>
                  <a:srgbClr val="505050"/>
                </a:solidFill>
              </a:rPr>
              <a:t>Microsoft Confidential</a:t>
            </a:r>
            <a:endParaRPr lang="en-US" dirty="0" smtClean="0">
              <a:solidFill>
                <a:srgbClr val="505050"/>
              </a:solidFill>
            </a:endParaRPr>
          </a:p>
        </p:txBody>
      </p:sp>
      <p:sp>
        <p:nvSpPr>
          <p:cNvPr id="8" name="Slide Number Placeholder 7"/>
          <p:cNvSpPr>
            <a:spLocks noGrp="1"/>
          </p:cNvSpPr>
          <p:nvPr>
            <p:ph type="sldNum" sz="quarter" idx="14"/>
          </p:nvPr>
        </p:nvSpPr>
        <p:spPr>
          <a:xfrm>
            <a:off x="269875" y="6483350"/>
            <a:ext cx="485776" cy="371475"/>
          </a:xfrm>
        </p:spPr>
        <p:txBody>
          <a:bodyPr/>
          <a:lstStyle>
            <a:lvl1pPr>
              <a:defRPr>
                <a:solidFill>
                  <a:schemeClr val="bg1"/>
                </a:solidFill>
              </a:defRPr>
            </a:lvl1pPr>
          </a:lstStyle>
          <a:p>
            <a:fld id="{2775DF8E-1151-4C45-8C93-3AB060627C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119560303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7" name="Text Placeholder 13"/>
          <p:cNvSpPr>
            <a:spLocks noGrp="1"/>
          </p:cNvSpPr>
          <p:nvPr>
            <p:ph type="body" sz="quarter" idx="17" hasCustomPrompt="1"/>
          </p:nvPr>
        </p:nvSpPr>
        <p:spPr>
          <a:xfrm>
            <a:off x="621824" y="1100992"/>
            <a:ext cx="11192828" cy="410690"/>
          </a:xfrm>
        </p:spPr>
        <p:txBody>
          <a:bodyPr/>
          <a:lstStyle>
            <a:lvl1pPr marL="0" indent="0">
              <a:buNone/>
              <a:defRPr sz="1632">
                <a:solidFill>
                  <a:schemeClr val="tx1"/>
                </a:solidFill>
              </a:defRPr>
            </a:lvl1pPr>
            <a:lvl2pPr marL="237422" indent="0">
              <a:buNone/>
              <a:defRPr sz="1632">
                <a:solidFill>
                  <a:schemeClr val="tx1"/>
                </a:solidFill>
              </a:defRPr>
            </a:lvl2pPr>
            <a:lvl3pPr marL="466210" indent="0">
              <a:buNone/>
              <a:defRPr sz="1632">
                <a:solidFill>
                  <a:schemeClr val="tx1"/>
                </a:solidFill>
              </a:defRPr>
            </a:lvl3pPr>
            <a:lvl4pPr marL="703630" indent="0">
              <a:buNone/>
              <a:defRPr sz="1632">
                <a:solidFill>
                  <a:schemeClr val="tx1"/>
                </a:solidFill>
              </a:defRPr>
            </a:lvl4pPr>
            <a:lvl5pPr marL="932417" indent="0">
              <a:buNone/>
              <a:defRPr sz="1632">
                <a:solidFill>
                  <a:schemeClr val="tx1"/>
                </a:solidFill>
              </a:defRPr>
            </a:lvl5pPr>
          </a:lstStyle>
          <a:p>
            <a:pPr lvl="0"/>
            <a:r>
              <a:rPr lang="en-US" dirty="0" smtClean="0"/>
              <a:t>Click to edit text</a:t>
            </a:r>
            <a:endParaRPr lang="en-US" dirty="0"/>
          </a:p>
        </p:txBody>
      </p:sp>
      <p:sp>
        <p:nvSpPr>
          <p:cNvPr id="8" name="Date Placeholder 7"/>
          <p:cNvSpPr>
            <a:spLocks noGrp="1"/>
          </p:cNvSpPr>
          <p:nvPr>
            <p:ph type="dt" sz="half" idx="18"/>
          </p:nvPr>
        </p:nvSpPr>
        <p:spPr/>
        <p:txBody>
          <a:bodyPr/>
          <a:lstStyle/>
          <a:p>
            <a:fld id="{5C4A0D7F-3A04-401B-B93A-D2B4A04D7D6E}" type="datetime1">
              <a:rPr lang="en-US" smtClean="0">
                <a:solidFill>
                  <a:srgbClr val="979796">
                    <a:lumMod val="40000"/>
                    <a:lumOff val="60000"/>
                  </a:srgbClr>
                </a:solidFill>
              </a:rPr>
              <a:pPr/>
              <a:t>10/11/2014</a:t>
            </a:fld>
            <a:endParaRPr lang="en-US" dirty="0">
              <a:solidFill>
                <a:srgbClr val="979796">
                  <a:lumMod val="40000"/>
                  <a:lumOff val="60000"/>
                </a:srgbClr>
              </a:solidFill>
            </a:endParaRPr>
          </a:p>
        </p:txBody>
      </p:sp>
      <p:sp>
        <p:nvSpPr>
          <p:cNvPr id="9" name="Footer Placeholder 8"/>
          <p:cNvSpPr>
            <a:spLocks noGrp="1"/>
          </p:cNvSpPr>
          <p:nvPr>
            <p:ph type="ftr" sz="quarter" idx="19"/>
          </p:nvPr>
        </p:nvSpPr>
        <p:spPr/>
        <p:txBody>
          <a:bodyPr/>
          <a:lstStyle/>
          <a:p>
            <a:r>
              <a:rPr lang="en-US" dirty="0"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10" name="Slide Number Placeholder 9"/>
          <p:cNvSpPr>
            <a:spLocks noGrp="1"/>
          </p:cNvSpPr>
          <p:nvPr>
            <p:ph type="sldNum" sz="quarter" idx="20"/>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11" name="Title 10"/>
          <p:cNvSpPr>
            <a:spLocks noGrp="1"/>
          </p:cNvSpPr>
          <p:nvPr>
            <p:ph type="title" hasCustomPrompt="1"/>
          </p:nvPr>
        </p:nvSpPr>
        <p:spPr>
          <a:xfrm>
            <a:off x="621824" y="546610"/>
            <a:ext cx="11192828" cy="527359"/>
          </a:xfrm>
        </p:spPr>
        <p:txBody>
          <a:bodyPr/>
          <a:lstStyle/>
          <a:p>
            <a:r>
              <a:rPr lang="en-US" dirty="0" smtClean="0"/>
              <a:t>Click to edit title</a:t>
            </a:r>
            <a:endParaRPr lang="en-US" dirty="0"/>
          </a:p>
        </p:txBody>
      </p:sp>
    </p:spTree>
    <p:extLst>
      <p:ext uri="{BB962C8B-B14F-4D97-AF65-F5344CB8AC3E}">
        <p14:creationId xmlns:p14="http://schemas.microsoft.com/office/powerpoint/2010/main" val="92428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7" name="Text Placeholder 13"/>
          <p:cNvSpPr>
            <a:spLocks noGrp="1"/>
          </p:cNvSpPr>
          <p:nvPr>
            <p:ph type="body" sz="quarter" idx="17" hasCustomPrompt="1"/>
          </p:nvPr>
        </p:nvSpPr>
        <p:spPr>
          <a:xfrm>
            <a:off x="621824" y="1100992"/>
            <a:ext cx="11192828" cy="410690"/>
          </a:xfrm>
        </p:spPr>
        <p:txBody>
          <a:bodyPr/>
          <a:lstStyle>
            <a:lvl1pPr marL="0" indent="0">
              <a:buNone/>
              <a:defRPr sz="1632">
                <a:solidFill>
                  <a:schemeClr val="tx1"/>
                </a:solidFill>
              </a:defRPr>
            </a:lvl1pPr>
            <a:lvl2pPr marL="237422" indent="0">
              <a:buNone/>
              <a:defRPr sz="1632">
                <a:solidFill>
                  <a:schemeClr val="tx1"/>
                </a:solidFill>
              </a:defRPr>
            </a:lvl2pPr>
            <a:lvl3pPr marL="466210" indent="0">
              <a:buNone/>
              <a:defRPr sz="1632">
                <a:solidFill>
                  <a:schemeClr val="tx1"/>
                </a:solidFill>
              </a:defRPr>
            </a:lvl3pPr>
            <a:lvl4pPr marL="703630" indent="0">
              <a:buNone/>
              <a:defRPr sz="1632">
                <a:solidFill>
                  <a:schemeClr val="tx1"/>
                </a:solidFill>
              </a:defRPr>
            </a:lvl4pPr>
            <a:lvl5pPr marL="932417" indent="0">
              <a:buNone/>
              <a:defRPr sz="1632">
                <a:solidFill>
                  <a:schemeClr val="tx1"/>
                </a:solidFill>
              </a:defRPr>
            </a:lvl5pPr>
          </a:lstStyle>
          <a:p>
            <a:pPr lvl="0"/>
            <a:r>
              <a:rPr lang="en-US" dirty="0" smtClean="0"/>
              <a:t>Click to edit text</a:t>
            </a:r>
            <a:endParaRPr lang="en-US" dirty="0"/>
          </a:p>
        </p:txBody>
      </p:sp>
      <p:sp>
        <p:nvSpPr>
          <p:cNvPr id="8" name="Date Placeholder 7"/>
          <p:cNvSpPr>
            <a:spLocks noGrp="1"/>
          </p:cNvSpPr>
          <p:nvPr>
            <p:ph type="dt" sz="half" idx="18"/>
          </p:nvPr>
        </p:nvSpPr>
        <p:spPr/>
        <p:txBody>
          <a:bodyPr/>
          <a:lstStyle/>
          <a:p>
            <a:fld id="{5C4A0D7F-3A04-401B-B93A-D2B4A04D7D6E}" type="datetime1">
              <a:rPr lang="en-US" smtClean="0">
                <a:solidFill>
                  <a:srgbClr val="979796">
                    <a:lumMod val="40000"/>
                    <a:lumOff val="60000"/>
                  </a:srgbClr>
                </a:solidFill>
              </a:rPr>
              <a:pPr/>
              <a:t>10/11/2014</a:t>
            </a:fld>
            <a:endParaRPr lang="en-US" dirty="0">
              <a:solidFill>
                <a:srgbClr val="979796">
                  <a:lumMod val="40000"/>
                  <a:lumOff val="60000"/>
                </a:srgbClr>
              </a:solidFill>
            </a:endParaRPr>
          </a:p>
        </p:txBody>
      </p:sp>
      <p:sp>
        <p:nvSpPr>
          <p:cNvPr id="9" name="Footer Placeholder 8"/>
          <p:cNvSpPr>
            <a:spLocks noGrp="1"/>
          </p:cNvSpPr>
          <p:nvPr>
            <p:ph type="ftr" sz="quarter" idx="19"/>
          </p:nvPr>
        </p:nvSpPr>
        <p:spPr/>
        <p:txBody>
          <a:bodyPr/>
          <a:lstStyle/>
          <a:p>
            <a:r>
              <a:rPr lang="en-US" dirty="0"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10" name="Slide Number Placeholder 9"/>
          <p:cNvSpPr>
            <a:spLocks noGrp="1"/>
          </p:cNvSpPr>
          <p:nvPr>
            <p:ph type="sldNum" sz="quarter" idx="20"/>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11" name="Title 10"/>
          <p:cNvSpPr>
            <a:spLocks noGrp="1"/>
          </p:cNvSpPr>
          <p:nvPr>
            <p:ph type="title" hasCustomPrompt="1"/>
          </p:nvPr>
        </p:nvSpPr>
        <p:spPr>
          <a:xfrm>
            <a:off x="621824" y="546610"/>
            <a:ext cx="11192828" cy="527359"/>
          </a:xfrm>
        </p:spPr>
        <p:txBody>
          <a:bodyPr/>
          <a:lstStyle/>
          <a:p>
            <a:r>
              <a:rPr lang="en-US" dirty="0" smtClean="0"/>
              <a:t>Click to edit title</a:t>
            </a:r>
            <a:endParaRPr lang="en-US" dirty="0"/>
          </a:p>
        </p:txBody>
      </p:sp>
    </p:spTree>
    <p:extLst>
      <p:ext uri="{BB962C8B-B14F-4D97-AF65-F5344CB8AC3E}">
        <p14:creationId xmlns:p14="http://schemas.microsoft.com/office/powerpoint/2010/main" val="93632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7" name="Text Placeholder 13"/>
          <p:cNvSpPr>
            <a:spLocks noGrp="1"/>
          </p:cNvSpPr>
          <p:nvPr>
            <p:ph type="body" sz="quarter" idx="17" hasCustomPrompt="1"/>
          </p:nvPr>
        </p:nvSpPr>
        <p:spPr>
          <a:xfrm>
            <a:off x="621824" y="1100992"/>
            <a:ext cx="11192828" cy="410690"/>
          </a:xfrm>
        </p:spPr>
        <p:txBody>
          <a:bodyPr/>
          <a:lstStyle>
            <a:lvl1pPr marL="0" indent="0">
              <a:buNone/>
              <a:defRPr sz="1632">
                <a:solidFill>
                  <a:schemeClr val="tx1"/>
                </a:solidFill>
              </a:defRPr>
            </a:lvl1pPr>
            <a:lvl2pPr marL="237422" indent="0">
              <a:buNone/>
              <a:defRPr sz="1632">
                <a:solidFill>
                  <a:schemeClr val="tx1"/>
                </a:solidFill>
              </a:defRPr>
            </a:lvl2pPr>
            <a:lvl3pPr marL="466210" indent="0">
              <a:buNone/>
              <a:defRPr sz="1632">
                <a:solidFill>
                  <a:schemeClr val="tx1"/>
                </a:solidFill>
              </a:defRPr>
            </a:lvl3pPr>
            <a:lvl4pPr marL="703630" indent="0">
              <a:buNone/>
              <a:defRPr sz="1632">
                <a:solidFill>
                  <a:schemeClr val="tx1"/>
                </a:solidFill>
              </a:defRPr>
            </a:lvl4pPr>
            <a:lvl5pPr marL="932417" indent="0">
              <a:buNone/>
              <a:defRPr sz="1632">
                <a:solidFill>
                  <a:schemeClr val="tx1"/>
                </a:solidFill>
              </a:defRPr>
            </a:lvl5pPr>
          </a:lstStyle>
          <a:p>
            <a:pPr lvl="0"/>
            <a:r>
              <a:rPr lang="en-US" dirty="0" smtClean="0"/>
              <a:t>Click to edit text</a:t>
            </a:r>
            <a:endParaRPr lang="en-US" dirty="0"/>
          </a:p>
        </p:txBody>
      </p:sp>
      <p:sp>
        <p:nvSpPr>
          <p:cNvPr id="8" name="Date Placeholder 7"/>
          <p:cNvSpPr>
            <a:spLocks noGrp="1"/>
          </p:cNvSpPr>
          <p:nvPr>
            <p:ph type="dt" sz="half" idx="18"/>
          </p:nvPr>
        </p:nvSpPr>
        <p:spPr/>
        <p:txBody>
          <a:bodyPr/>
          <a:lstStyle/>
          <a:p>
            <a:fld id="{5C4A0D7F-3A04-401B-B93A-D2B4A04D7D6E}" type="datetime1">
              <a:rPr lang="en-US" smtClean="0">
                <a:solidFill>
                  <a:srgbClr val="979796">
                    <a:lumMod val="40000"/>
                    <a:lumOff val="60000"/>
                  </a:srgbClr>
                </a:solidFill>
              </a:rPr>
              <a:pPr/>
              <a:t>10/11/2014</a:t>
            </a:fld>
            <a:endParaRPr lang="en-US" dirty="0">
              <a:solidFill>
                <a:srgbClr val="979796">
                  <a:lumMod val="40000"/>
                  <a:lumOff val="60000"/>
                </a:srgbClr>
              </a:solidFill>
            </a:endParaRPr>
          </a:p>
        </p:txBody>
      </p:sp>
      <p:sp>
        <p:nvSpPr>
          <p:cNvPr id="9" name="Footer Placeholder 8"/>
          <p:cNvSpPr>
            <a:spLocks noGrp="1"/>
          </p:cNvSpPr>
          <p:nvPr>
            <p:ph type="ftr" sz="quarter" idx="19"/>
          </p:nvPr>
        </p:nvSpPr>
        <p:spPr/>
        <p:txBody>
          <a:bodyPr/>
          <a:lstStyle/>
          <a:p>
            <a:r>
              <a:rPr lang="en-US" dirty="0"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10" name="Slide Number Placeholder 9"/>
          <p:cNvSpPr>
            <a:spLocks noGrp="1"/>
          </p:cNvSpPr>
          <p:nvPr>
            <p:ph type="sldNum" sz="quarter" idx="20"/>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11" name="Title 10"/>
          <p:cNvSpPr>
            <a:spLocks noGrp="1"/>
          </p:cNvSpPr>
          <p:nvPr>
            <p:ph type="title" hasCustomPrompt="1"/>
          </p:nvPr>
        </p:nvSpPr>
        <p:spPr>
          <a:xfrm>
            <a:off x="621824" y="546610"/>
            <a:ext cx="11192828" cy="527359"/>
          </a:xfrm>
        </p:spPr>
        <p:txBody>
          <a:bodyPr/>
          <a:lstStyle/>
          <a:p>
            <a:r>
              <a:rPr lang="en-US" dirty="0" smtClean="0"/>
              <a:t>Click to edit title</a:t>
            </a:r>
            <a:endParaRPr lang="en-US" dirty="0"/>
          </a:p>
        </p:txBody>
      </p:sp>
    </p:spTree>
    <p:extLst>
      <p:ext uri="{BB962C8B-B14F-4D97-AF65-F5344CB8AC3E}">
        <p14:creationId xmlns:p14="http://schemas.microsoft.com/office/powerpoint/2010/main" val="347554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7" name="Text Placeholder 13"/>
          <p:cNvSpPr>
            <a:spLocks noGrp="1"/>
          </p:cNvSpPr>
          <p:nvPr>
            <p:ph type="body" sz="quarter" idx="17" hasCustomPrompt="1"/>
          </p:nvPr>
        </p:nvSpPr>
        <p:spPr>
          <a:xfrm>
            <a:off x="621824" y="1100992"/>
            <a:ext cx="11192828" cy="410690"/>
          </a:xfrm>
        </p:spPr>
        <p:txBody>
          <a:bodyPr/>
          <a:lstStyle>
            <a:lvl1pPr marL="0" indent="0">
              <a:buNone/>
              <a:defRPr sz="1632">
                <a:solidFill>
                  <a:schemeClr val="tx1"/>
                </a:solidFill>
              </a:defRPr>
            </a:lvl1pPr>
            <a:lvl2pPr marL="237422" indent="0">
              <a:buNone/>
              <a:defRPr sz="1632">
                <a:solidFill>
                  <a:schemeClr val="tx1"/>
                </a:solidFill>
              </a:defRPr>
            </a:lvl2pPr>
            <a:lvl3pPr marL="466210" indent="0">
              <a:buNone/>
              <a:defRPr sz="1632">
                <a:solidFill>
                  <a:schemeClr val="tx1"/>
                </a:solidFill>
              </a:defRPr>
            </a:lvl3pPr>
            <a:lvl4pPr marL="703630" indent="0">
              <a:buNone/>
              <a:defRPr sz="1632">
                <a:solidFill>
                  <a:schemeClr val="tx1"/>
                </a:solidFill>
              </a:defRPr>
            </a:lvl4pPr>
            <a:lvl5pPr marL="932417" indent="0">
              <a:buNone/>
              <a:defRPr sz="1632">
                <a:solidFill>
                  <a:schemeClr val="tx1"/>
                </a:solidFill>
              </a:defRPr>
            </a:lvl5pPr>
          </a:lstStyle>
          <a:p>
            <a:pPr lvl="0"/>
            <a:r>
              <a:rPr lang="en-US" dirty="0" smtClean="0"/>
              <a:t>Click to edit text</a:t>
            </a:r>
            <a:endParaRPr lang="en-US" dirty="0"/>
          </a:p>
        </p:txBody>
      </p:sp>
      <p:sp>
        <p:nvSpPr>
          <p:cNvPr id="8" name="Date Placeholder 7"/>
          <p:cNvSpPr>
            <a:spLocks noGrp="1"/>
          </p:cNvSpPr>
          <p:nvPr>
            <p:ph type="dt" sz="half" idx="18"/>
          </p:nvPr>
        </p:nvSpPr>
        <p:spPr/>
        <p:txBody>
          <a:bodyPr/>
          <a:lstStyle/>
          <a:p>
            <a:fld id="{5C4A0D7F-3A04-401B-B93A-D2B4A04D7D6E}" type="datetime1">
              <a:rPr lang="en-US" smtClean="0">
                <a:solidFill>
                  <a:srgbClr val="979796">
                    <a:lumMod val="40000"/>
                    <a:lumOff val="60000"/>
                  </a:srgbClr>
                </a:solidFill>
              </a:rPr>
              <a:pPr/>
              <a:t>10/11/2014</a:t>
            </a:fld>
            <a:endParaRPr lang="en-US" dirty="0">
              <a:solidFill>
                <a:srgbClr val="979796">
                  <a:lumMod val="40000"/>
                  <a:lumOff val="60000"/>
                </a:srgbClr>
              </a:solidFill>
            </a:endParaRPr>
          </a:p>
        </p:txBody>
      </p:sp>
      <p:sp>
        <p:nvSpPr>
          <p:cNvPr id="9" name="Footer Placeholder 8"/>
          <p:cNvSpPr>
            <a:spLocks noGrp="1"/>
          </p:cNvSpPr>
          <p:nvPr>
            <p:ph type="ftr" sz="quarter" idx="19"/>
          </p:nvPr>
        </p:nvSpPr>
        <p:spPr/>
        <p:txBody>
          <a:bodyPr/>
          <a:lstStyle/>
          <a:p>
            <a:r>
              <a:rPr lang="en-US" dirty="0"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10" name="Slide Number Placeholder 9"/>
          <p:cNvSpPr>
            <a:spLocks noGrp="1"/>
          </p:cNvSpPr>
          <p:nvPr>
            <p:ph type="sldNum" sz="quarter" idx="20"/>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11" name="Title 10"/>
          <p:cNvSpPr>
            <a:spLocks noGrp="1"/>
          </p:cNvSpPr>
          <p:nvPr>
            <p:ph type="title" hasCustomPrompt="1"/>
          </p:nvPr>
        </p:nvSpPr>
        <p:spPr>
          <a:xfrm>
            <a:off x="621824" y="546610"/>
            <a:ext cx="11192828" cy="527359"/>
          </a:xfrm>
        </p:spPr>
        <p:txBody>
          <a:bodyPr/>
          <a:lstStyle/>
          <a:p>
            <a:r>
              <a:rPr lang="en-US" dirty="0" smtClean="0"/>
              <a:t>Click to edit title</a:t>
            </a:r>
            <a:endParaRPr lang="en-US" dirty="0"/>
          </a:p>
        </p:txBody>
      </p:sp>
    </p:spTree>
    <p:extLst>
      <p:ext uri="{BB962C8B-B14F-4D97-AF65-F5344CB8AC3E}">
        <p14:creationId xmlns:p14="http://schemas.microsoft.com/office/powerpoint/2010/main" val="387649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7" name="Text Placeholder 13"/>
          <p:cNvSpPr>
            <a:spLocks noGrp="1"/>
          </p:cNvSpPr>
          <p:nvPr>
            <p:ph type="body" sz="quarter" idx="17" hasCustomPrompt="1"/>
          </p:nvPr>
        </p:nvSpPr>
        <p:spPr>
          <a:xfrm>
            <a:off x="621824" y="1100992"/>
            <a:ext cx="11192828" cy="410690"/>
          </a:xfrm>
        </p:spPr>
        <p:txBody>
          <a:bodyPr/>
          <a:lstStyle>
            <a:lvl1pPr marL="0" indent="0">
              <a:buNone/>
              <a:defRPr sz="1632">
                <a:solidFill>
                  <a:schemeClr val="tx1"/>
                </a:solidFill>
              </a:defRPr>
            </a:lvl1pPr>
            <a:lvl2pPr marL="237422" indent="0">
              <a:buNone/>
              <a:defRPr sz="1632">
                <a:solidFill>
                  <a:schemeClr val="tx1"/>
                </a:solidFill>
              </a:defRPr>
            </a:lvl2pPr>
            <a:lvl3pPr marL="466210" indent="0">
              <a:buNone/>
              <a:defRPr sz="1632">
                <a:solidFill>
                  <a:schemeClr val="tx1"/>
                </a:solidFill>
              </a:defRPr>
            </a:lvl3pPr>
            <a:lvl4pPr marL="703630" indent="0">
              <a:buNone/>
              <a:defRPr sz="1632">
                <a:solidFill>
                  <a:schemeClr val="tx1"/>
                </a:solidFill>
              </a:defRPr>
            </a:lvl4pPr>
            <a:lvl5pPr marL="932417" indent="0">
              <a:buNone/>
              <a:defRPr sz="1632">
                <a:solidFill>
                  <a:schemeClr val="tx1"/>
                </a:solidFill>
              </a:defRPr>
            </a:lvl5pPr>
          </a:lstStyle>
          <a:p>
            <a:pPr lvl="0"/>
            <a:r>
              <a:rPr lang="en-US" dirty="0" smtClean="0"/>
              <a:t>Click to edit text</a:t>
            </a:r>
            <a:endParaRPr lang="en-US" dirty="0"/>
          </a:p>
        </p:txBody>
      </p:sp>
      <p:sp>
        <p:nvSpPr>
          <p:cNvPr id="8" name="Date Placeholder 7"/>
          <p:cNvSpPr>
            <a:spLocks noGrp="1"/>
          </p:cNvSpPr>
          <p:nvPr>
            <p:ph type="dt" sz="half" idx="18"/>
          </p:nvPr>
        </p:nvSpPr>
        <p:spPr/>
        <p:txBody>
          <a:bodyPr/>
          <a:lstStyle/>
          <a:p>
            <a:fld id="{5C4A0D7F-3A04-401B-B93A-D2B4A04D7D6E}" type="datetime1">
              <a:rPr lang="en-US" smtClean="0">
                <a:solidFill>
                  <a:srgbClr val="979796">
                    <a:lumMod val="40000"/>
                    <a:lumOff val="60000"/>
                  </a:srgbClr>
                </a:solidFill>
              </a:rPr>
              <a:pPr/>
              <a:t>10/11/2014</a:t>
            </a:fld>
            <a:endParaRPr lang="en-US" dirty="0">
              <a:solidFill>
                <a:srgbClr val="979796">
                  <a:lumMod val="40000"/>
                  <a:lumOff val="60000"/>
                </a:srgbClr>
              </a:solidFill>
            </a:endParaRPr>
          </a:p>
        </p:txBody>
      </p:sp>
      <p:sp>
        <p:nvSpPr>
          <p:cNvPr id="9" name="Footer Placeholder 8"/>
          <p:cNvSpPr>
            <a:spLocks noGrp="1"/>
          </p:cNvSpPr>
          <p:nvPr>
            <p:ph type="ftr" sz="quarter" idx="19"/>
          </p:nvPr>
        </p:nvSpPr>
        <p:spPr/>
        <p:txBody>
          <a:bodyPr/>
          <a:lstStyle/>
          <a:p>
            <a:r>
              <a:rPr lang="en-US" dirty="0" smtClean="0">
                <a:solidFill>
                  <a:srgbClr val="979796">
                    <a:lumMod val="40000"/>
                    <a:lumOff val="60000"/>
                  </a:srgbClr>
                </a:solidFill>
              </a:rPr>
              <a:t>Microsoft confidential</a:t>
            </a:r>
            <a:endParaRPr lang="en-US" dirty="0">
              <a:solidFill>
                <a:srgbClr val="979796">
                  <a:lumMod val="40000"/>
                  <a:lumOff val="60000"/>
                </a:srgbClr>
              </a:solidFill>
            </a:endParaRPr>
          </a:p>
        </p:txBody>
      </p:sp>
      <p:sp>
        <p:nvSpPr>
          <p:cNvPr id="10" name="Slide Number Placeholder 9"/>
          <p:cNvSpPr>
            <a:spLocks noGrp="1"/>
          </p:cNvSpPr>
          <p:nvPr>
            <p:ph type="sldNum" sz="quarter" idx="20"/>
          </p:nvPr>
        </p:nvSpPr>
        <p:spPr/>
        <p:txBody>
          <a:bodyPr/>
          <a:lstStyle/>
          <a:p>
            <a:fld id="{B6F15528-21DE-4FAA-801E-634DDDAF4B2B}"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11" name="Title 10"/>
          <p:cNvSpPr>
            <a:spLocks noGrp="1"/>
          </p:cNvSpPr>
          <p:nvPr>
            <p:ph type="title" hasCustomPrompt="1"/>
          </p:nvPr>
        </p:nvSpPr>
        <p:spPr>
          <a:xfrm>
            <a:off x="621824" y="546610"/>
            <a:ext cx="11192828" cy="527359"/>
          </a:xfrm>
        </p:spPr>
        <p:txBody>
          <a:bodyPr/>
          <a:lstStyle/>
          <a:p>
            <a:r>
              <a:rPr lang="en-US" dirty="0" smtClean="0"/>
              <a:t>Click to edit title</a:t>
            </a:r>
            <a:endParaRPr lang="en-US" dirty="0"/>
          </a:p>
        </p:txBody>
      </p:sp>
    </p:spTree>
    <p:extLst>
      <p:ext uri="{BB962C8B-B14F-4D97-AF65-F5344CB8AC3E}">
        <p14:creationId xmlns:p14="http://schemas.microsoft.com/office/powerpoint/2010/main" val="166574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25" name="Text Placeholder 21"/>
          <p:cNvSpPr>
            <a:spLocks noGrp="1"/>
          </p:cNvSpPr>
          <p:nvPr>
            <p:ph type="body" sz="quarter" idx="22" hasCustomPrompt="1"/>
          </p:nvPr>
        </p:nvSpPr>
        <p:spPr>
          <a:xfrm>
            <a:off x="5514369" y="2372527"/>
            <a:ext cx="4670156" cy="1871520"/>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1"/>
          <p:cNvSpPr>
            <a:spLocks noGrp="1"/>
          </p:cNvSpPr>
          <p:nvPr>
            <p:ph type="body" sz="quarter" idx="21" hasCustomPrompt="1"/>
          </p:nvPr>
        </p:nvSpPr>
        <p:spPr>
          <a:xfrm>
            <a:off x="621824" y="2372527"/>
            <a:ext cx="4670156" cy="1871520"/>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13"/>
          <p:cNvSpPr>
            <a:spLocks noGrp="1"/>
          </p:cNvSpPr>
          <p:nvPr>
            <p:ph type="body" sz="quarter" idx="17" hasCustomPrompt="1"/>
          </p:nvPr>
        </p:nvSpPr>
        <p:spPr>
          <a:xfrm>
            <a:off x="621824" y="1100991"/>
            <a:ext cx="11192828" cy="410690"/>
          </a:xfrm>
        </p:spPr>
        <p:txBody>
          <a:bodyPr/>
          <a:lstStyle>
            <a:lvl1pPr marL="0" indent="0">
              <a:buNone/>
              <a:defRPr sz="1632">
                <a:solidFill>
                  <a:schemeClr val="tx1"/>
                </a:solidFill>
              </a:defRPr>
            </a:lvl1pPr>
            <a:lvl2pPr marL="237428" indent="0">
              <a:buNone/>
              <a:defRPr sz="1632">
                <a:solidFill>
                  <a:schemeClr val="tx1"/>
                </a:solidFill>
              </a:defRPr>
            </a:lvl2pPr>
            <a:lvl3pPr marL="466221" indent="0">
              <a:buNone/>
              <a:defRPr sz="1632">
                <a:solidFill>
                  <a:schemeClr val="tx1"/>
                </a:solidFill>
              </a:defRPr>
            </a:lvl3pPr>
            <a:lvl4pPr marL="703646" indent="0">
              <a:buNone/>
              <a:defRPr sz="1632">
                <a:solidFill>
                  <a:schemeClr val="tx1"/>
                </a:solidFill>
              </a:defRPr>
            </a:lvl4pPr>
            <a:lvl5pPr marL="932439" indent="0">
              <a:buNone/>
              <a:defRPr sz="1632">
                <a:solidFill>
                  <a:schemeClr val="tx1"/>
                </a:solidFill>
              </a:defRPr>
            </a:lvl5pPr>
          </a:lstStyle>
          <a:p>
            <a:pPr lvl="0"/>
            <a:r>
              <a:rPr lang="en-US" dirty="0" smtClean="0"/>
              <a:t>Click to edit text</a:t>
            </a:r>
            <a:endParaRPr lang="en-US" dirty="0"/>
          </a:p>
        </p:txBody>
      </p:sp>
      <p:sp>
        <p:nvSpPr>
          <p:cNvPr id="16" name="Date Placeholder 15"/>
          <p:cNvSpPr>
            <a:spLocks noGrp="1"/>
          </p:cNvSpPr>
          <p:nvPr>
            <p:ph type="dt" sz="half" idx="18"/>
          </p:nvPr>
        </p:nvSpPr>
        <p:spPr/>
        <p:txBody>
          <a:bodyPr/>
          <a:lstStyle/>
          <a:p>
            <a:fld id="{F25EBCBF-C951-4823-B4CC-210B6A30BA0F}" type="datetime1">
              <a:rPr lang="en-US" smtClean="0">
                <a:solidFill>
                  <a:srgbClr val="505050">
                    <a:tint val="75000"/>
                  </a:srgbClr>
                </a:solidFill>
              </a:rPr>
              <a:pPr/>
              <a:t>10/11/2014</a:t>
            </a:fld>
            <a:endParaRPr lang="en-US" dirty="0">
              <a:solidFill>
                <a:srgbClr val="505050">
                  <a:tint val="75000"/>
                </a:srgbClr>
              </a:solidFill>
            </a:endParaRPr>
          </a:p>
        </p:txBody>
      </p:sp>
      <p:sp>
        <p:nvSpPr>
          <p:cNvPr id="17" name="Footer Placeholder 16"/>
          <p:cNvSpPr>
            <a:spLocks noGrp="1"/>
          </p:cNvSpPr>
          <p:nvPr>
            <p:ph type="ftr" sz="quarter" idx="19"/>
          </p:nvPr>
        </p:nvSpPr>
        <p:spPr/>
        <p:txBody>
          <a:bodyPr/>
          <a:lstStyle/>
          <a:p>
            <a:r>
              <a:rPr lang="en-US" smtClean="0">
                <a:solidFill>
                  <a:srgbClr val="505050">
                    <a:tint val="75000"/>
                  </a:srgbClr>
                </a:solidFill>
              </a:rPr>
              <a:t>Microsoft confidential</a:t>
            </a:r>
            <a:endParaRPr lang="en-US" dirty="0">
              <a:solidFill>
                <a:srgbClr val="505050">
                  <a:tint val="75000"/>
                </a:srgbClr>
              </a:solidFill>
            </a:endParaRPr>
          </a:p>
        </p:txBody>
      </p:sp>
      <p:sp>
        <p:nvSpPr>
          <p:cNvPr id="19" name="Slide Number Placeholder 18"/>
          <p:cNvSpPr>
            <a:spLocks noGrp="1"/>
          </p:cNvSpPr>
          <p:nvPr>
            <p:ph type="sldNum" sz="quarter" idx="20"/>
          </p:nvPr>
        </p:nvSpPr>
        <p:spPr/>
        <p:txBody>
          <a:bodyPr/>
          <a:lstStyle/>
          <a:p>
            <a:fld id="{B6F15528-21DE-4FAA-801E-634DDDAF4B2B}" type="slidenum">
              <a:rPr lang="en-US" smtClean="0">
                <a:solidFill>
                  <a:srgbClr val="505050">
                    <a:tint val="75000"/>
                  </a:srgbClr>
                </a:solidFill>
              </a:rPr>
              <a:pPr/>
              <a:t>‹#›</a:t>
            </a:fld>
            <a:endParaRPr lang="en-US" dirty="0">
              <a:solidFill>
                <a:srgbClr val="505050">
                  <a:tint val="75000"/>
                </a:srgbClr>
              </a:solidFill>
            </a:endParaRPr>
          </a:p>
        </p:txBody>
      </p:sp>
      <p:sp>
        <p:nvSpPr>
          <p:cNvPr id="20" name="Title 19"/>
          <p:cNvSpPr>
            <a:spLocks noGrp="1"/>
          </p:cNvSpPr>
          <p:nvPr>
            <p:ph type="title" hasCustomPrompt="1"/>
          </p:nvPr>
        </p:nvSpPr>
        <p:spPr>
          <a:xfrm>
            <a:off x="621824" y="546610"/>
            <a:ext cx="11192828" cy="490301"/>
          </a:xfrm>
        </p:spPr>
        <p:txBody>
          <a:bodyPr/>
          <a:lstStyle/>
          <a:p>
            <a:r>
              <a:rPr lang="en-US" dirty="0" smtClean="0"/>
              <a:t>Click to edit title</a:t>
            </a:r>
            <a:endParaRPr lang="en-US" dirty="0"/>
          </a:p>
        </p:txBody>
      </p:sp>
    </p:spTree>
    <p:extLst>
      <p:ext uri="{BB962C8B-B14F-4D97-AF65-F5344CB8AC3E}">
        <p14:creationId xmlns:p14="http://schemas.microsoft.com/office/powerpoint/2010/main" val="275793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7146" y="5234612"/>
            <a:ext cx="8751931" cy="1489859"/>
          </a:xfrm>
          <a:prstGeom prst="rect">
            <a:avLst/>
          </a:prstGeom>
        </p:spPr>
        <p:txBody>
          <a:bodyPr lIns="137160" tIns="137160" rIns="137160" bIns="137160" anchor="b" anchorCtr="0">
            <a:normAutofit/>
          </a:bodyPr>
          <a:lstStyle>
            <a:lvl1pPr marL="0" indent="0" algn="l" defTabSz="932063" rtl="0" eaLnBrk="1" latinLnBrk="0" hangingPunct="1">
              <a:lnSpc>
                <a:spcPct val="100000"/>
              </a:lnSpc>
              <a:spcBef>
                <a:spcPts val="0"/>
              </a:spcBef>
              <a:buSzPct val="90000"/>
              <a:buFont typeface="Arial" pitchFamily="34" charset="0"/>
              <a:buNone/>
              <a:defRPr lang="en-US" sz="2448" b="0" kern="0" spc="0" baseline="0" dirty="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vl2pPr marL="466049" indent="0" algn="ctr">
              <a:buNone/>
              <a:defRPr>
                <a:solidFill>
                  <a:schemeClr val="tx1">
                    <a:tint val="75000"/>
                  </a:schemeClr>
                </a:solidFill>
              </a:defRPr>
            </a:lvl2pPr>
            <a:lvl3pPr marL="932099" indent="0" algn="ctr">
              <a:buNone/>
              <a:defRPr>
                <a:solidFill>
                  <a:schemeClr val="tx1">
                    <a:tint val="75000"/>
                  </a:schemeClr>
                </a:solidFill>
              </a:defRPr>
            </a:lvl3pPr>
            <a:lvl4pPr marL="1398150" indent="0" algn="ctr">
              <a:buNone/>
              <a:defRPr>
                <a:solidFill>
                  <a:schemeClr val="tx1">
                    <a:tint val="75000"/>
                  </a:schemeClr>
                </a:solidFill>
              </a:defRPr>
            </a:lvl4pPr>
            <a:lvl5pPr marL="1864201" indent="0" algn="ctr">
              <a:buNone/>
              <a:defRPr>
                <a:solidFill>
                  <a:schemeClr val="tx1">
                    <a:tint val="75000"/>
                  </a:schemeClr>
                </a:solidFill>
              </a:defRPr>
            </a:lvl5pPr>
            <a:lvl6pPr marL="2330250" indent="0" algn="ctr">
              <a:buNone/>
              <a:defRPr>
                <a:solidFill>
                  <a:schemeClr val="tx1">
                    <a:tint val="75000"/>
                  </a:schemeClr>
                </a:solidFill>
              </a:defRPr>
            </a:lvl6pPr>
            <a:lvl7pPr marL="2796301" indent="0" algn="ctr">
              <a:buNone/>
              <a:defRPr>
                <a:solidFill>
                  <a:schemeClr val="tx1">
                    <a:tint val="75000"/>
                  </a:schemeClr>
                </a:solidFill>
              </a:defRPr>
            </a:lvl7pPr>
            <a:lvl8pPr marL="3262350" indent="0" algn="ctr">
              <a:buNone/>
              <a:defRPr>
                <a:solidFill>
                  <a:schemeClr val="tx1">
                    <a:tint val="75000"/>
                  </a:schemeClr>
                </a:solidFill>
              </a:defRPr>
            </a:lvl8pPr>
            <a:lvl9pPr marL="3728404"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1"/>
          <p:cNvSpPr>
            <a:spLocks noGrp="1"/>
          </p:cNvSpPr>
          <p:nvPr>
            <p:ph type="ctrTitle" hasCustomPrompt="1"/>
          </p:nvPr>
        </p:nvSpPr>
        <p:spPr>
          <a:xfrm>
            <a:off x="197146" y="2463732"/>
            <a:ext cx="8751931" cy="2655132"/>
          </a:xfrm>
          <a:prstGeom prst="rect">
            <a:avLst/>
          </a:prstGeom>
          <a:solidFill>
            <a:srgbClr val="7FBA00"/>
          </a:solidFill>
          <a:effectLst/>
        </p:spPr>
        <p:txBody>
          <a:bodyPr vert="horz" lIns="137160" tIns="137160" rIns="91409" bIns="137160" rtlCol="0" anchor="b" anchorCtr="0">
            <a:noAutofit/>
          </a:bodyPr>
          <a:lstStyle>
            <a:lvl1pPr>
              <a:defRPr lang="en-US" sz="4896" kern="0" dirty="0">
                <a:ln w="3175">
                  <a:noFill/>
                </a:ln>
                <a:gradFill flip="none" rotWithShape="1">
                  <a:gsLst>
                    <a:gs pos="4583">
                      <a:srgbClr val="FFFFFF"/>
                    </a:gs>
                    <a:gs pos="100000">
                      <a:srgbClr val="FFFFFF"/>
                    </a:gs>
                  </a:gsLst>
                  <a:lin ang="5400000" scaled="0"/>
                  <a:tileRect/>
                </a:gradFill>
              </a:defRPr>
            </a:lvl1pPr>
          </a:lstStyle>
          <a:p>
            <a:pPr lvl="0"/>
            <a:r>
              <a:rPr lang="en-US" dirty="0" smtClean="0"/>
              <a:t>Course title style</a:t>
            </a:r>
            <a:endParaRPr lang="en-US" dirty="0"/>
          </a:p>
        </p:txBody>
      </p:sp>
      <p:sp>
        <p:nvSpPr>
          <p:cNvPr id="8" name="top right small rectangle"/>
          <p:cNvSpPr/>
          <p:nvPr userDrawn="1"/>
        </p:nvSpPr>
        <p:spPr bwMode="auto">
          <a:xfrm>
            <a:off x="9081007" y="2466886"/>
            <a:ext cx="3149867" cy="2651978"/>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39871" tIns="139871" rIns="139871" bIns="139871" numCol="1" rtlCol="0" anchor="b" anchorCtr="0" compatLnSpc="1">
            <a:prstTxWarp prst="textNoShape">
              <a:avLst/>
            </a:prstTxWarp>
          </a:bodyPr>
          <a:lstStyle/>
          <a:p>
            <a:pPr defTabSz="931793" fontAlgn="base">
              <a:spcBef>
                <a:spcPct val="0"/>
              </a:spcBef>
              <a:spcAft>
                <a:spcPct val="0"/>
              </a:spcAft>
            </a:pPr>
            <a:endParaRPr lang="en-US" sz="2040"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9720" t="16544" r="7275" b="16691"/>
          <a:stretch/>
        </p:blipFill>
        <p:spPr>
          <a:xfrm>
            <a:off x="10946995" y="4723183"/>
            <a:ext cx="1154381" cy="341404"/>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7146" y="167445"/>
            <a:ext cx="2126213" cy="850364"/>
          </a:xfrm>
          <a:prstGeom prst="rect">
            <a:avLst/>
          </a:prstGeom>
        </p:spPr>
      </p:pic>
    </p:spTree>
    <p:extLst>
      <p:ext uri="{BB962C8B-B14F-4D97-AF65-F5344CB8AC3E}">
        <p14:creationId xmlns:p14="http://schemas.microsoft.com/office/powerpoint/2010/main" val="378499385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792">
          <p15:clr>
            <a:srgbClr val="FBAE40"/>
          </p15:clr>
        </p15:guide>
        <p15:guide id="2" pos="3839">
          <p15:clr>
            <a:srgbClr val="FBAE40"/>
          </p15:clr>
        </p15:guide>
        <p15:guide id="3" orient="horz" pos="7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63D670E1-7EB3-4C04-B5DC-F7BE38D58F38}" type="datetime1">
              <a:rPr lang="en-US" smtClean="0"/>
              <a:t>10/11/2014</a:t>
            </a:fld>
            <a:endParaRPr lang="en-US"/>
          </a:p>
        </p:txBody>
      </p:sp>
      <p:sp>
        <p:nvSpPr>
          <p:cNvPr id="5" name="Footer Placeholder 4"/>
          <p:cNvSpPr>
            <a:spLocks noGrp="1"/>
          </p:cNvSpPr>
          <p:nvPr>
            <p:ph type="ftr" sz="quarter" idx="11"/>
          </p:nvPr>
        </p:nvSpPr>
        <p:spPr/>
        <p:txBody>
          <a:bodyPr/>
          <a:lstStyle/>
          <a:p>
            <a:r>
              <a:rPr lang="en-US" smtClean="0"/>
              <a:t>Microsoft Confidential</a:t>
            </a:r>
            <a:endParaRPr lang="en-US" dirty="0" smtClean="0"/>
          </a:p>
        </p:txBody>
      </p:sp>
      <p:sp>
        <p:nvSpPr>
          <p:cNvPr id="6" name="Slide Number Placeholder 5"/>
          <p:cNvSpPr>
            <a:spLocks noGrp="1"/>
          </p:cNvSpPr>
          <p:nvPr>
            <p:ph type="sldNum" sz="quarter" idx="12"/>
          </p:nvPr>
        </p:nvSpPr>
        <p:spPr/>
        <p:txBody>
          <a:bodyPr/>
          <a:lstStyle/>
          <a:p>
            <a:fld id="{2775DF8E-1151-4C45-8C93-3AB060627CA9}"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424" y="6372724"/>
            <a:ext cx="1387410" cy="469658"/>
          </a:xfrm>
          <a:prstGeom prst="rect">
            <a:avLst/>
          </a:prstGeom>
        </p:spPr>
      </p:pic>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7146" y="5234612"/>
            <a:ext cx="8751931" cy="1489859"/>
          </a:xfrm>
          <a:prstGeom prst="rect">
            <a:avLst/>
          </a:prstGeom>
        </p:spPr>
        <p:txBody>
          <a:bodyPr lIns="137160" tIns="137160" rIns="137160" bIns="137160" anchor="b" anchorCtr="0">
            <a:normAutofit/>
          </a:bodyPr>
          <a:lstStyle>
            <a:lvl1pPr marL="0" indent="0" algn="l" defTabSz="932063" rtl="0" eaLnBrk="1" latinLnBrk="0" hangingPunct="1">
              <a:lnSpc>
                <a:spcPct val="100000"/>
              </a:lnSpc>
              <a:spcBef>
                <a:spcPts val="0"/>
              </a:spcBef>
              <a:buSzPct val="90000"/>
              <a:buFont typeface="Arial" pitchFamily="34" charset="0"/>
              <a:buNone/>
              <a:defRPr lang="en-US" sz="2448" b="0" kern="0" spc="0" baseline="0" dirty="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vl2pPr marL="466049" indent="0" algn="ctr">
              <a:buNone/>
              <a:defRPr>
                <a:solidFill>
                  <a:schemeClr val="tx1">
                    <a:tint val="75000"/>
                  </a:schemeClr>
                </a:solidFill>
              </a:defRPr>
            </a:lvl2pPr>
            <a:lvl3pPr marL="932099" indent="0" algn="ctr">
              <a:buNone/>
              <a:defRPr>
                <a:solidFill>
                  <a:schemeClr val="tx1">
                    <a:tint val="75000"/>
                  </a:schemeClr>
                </a:solidFill>
              </a:defRPr>
            </a:lvl3pPr>
            <a:lvl4pPr marL="1398150" indent="0" algn="ctr">
              <a:buNone/>
              <a:defRPr>
                <a:solidFill>
                  <a:schemeClr val="tx1">
                    <a:tint val="75000"/>
                  </a:schemeClr>
                </a:solidFill>
              </a:defRPr>
            </a:lvl4pPr>
            <a:lvl5pPr marL="1864201" indent="0" algn="ctr">
              <a:buNone/>
              <a:defRPr>
                <a:solidFill>
                  <a:schemeClr val="tx1">
                    <a:tint val="75000"/>
                  </a:schemeClr>
                </a:solidFill>
              </a:defRPr>
            </a:lvl5pPr>
            <a:lvl6pPr marL="2330250" indent="0" algn="ctr">
              <a:buNone/>
              <a:defRPr>
                <a:solidFill>
                  <a:schemeClr val="tx1">
                    <a:tint val="75000"/>
                  </a:schemeClr>
                </a:solidFill>
              </a:defRPr>
            </a:lvl6pPr>
            <a:lvl7pPr marL="2796301" indent="0" algn="ctr">
              <a:buNone/>
              <a:defRPr>
                <a:solidFill>
                  <a:schemeClr val="tx1">
                    <a:tint val="75000"/>
                  </a:schemeClr>
                </a:solidFill>
              </a:defRPr>
            </a:lvl7pPr>
            <a:lvl8pPr marL="3262350" indent="0" algn="ctr">
              <a:buNone/>
              <a:defRPr>
                <a:solidFill>
                  <a:schemeClr val="tx1">
                    <a:tint val="75000"/>
                  </a:schemeClr>
                </a:solidFill>
              </a:defRPr>
            </a:lvl8pPr>
            <a:lvl9pPr marL="3728404"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1"/>
          <p:cNvSpPr>
            <a:spLocks noGrp="1"/>
          </p:cNvSpPr>
          <p:nvPr>
            <p:ph type="ctrTitle" hasCustomPrompt="1"/>
          </p:nvPr>
        </p:nvSpPr>
        <p:spPr>
          <a:xfrm>
            <a:off x="197146" y="2463732"/>
            <a:ext cx="8751931" cy="2655132"/>
          </a:xfrm>
          <a:prstGeom prst="rect">
            <a:avLst/>
          </a:prstGeom>
          <a:solidFill>
            <a:srgbClr val="7FBA00"/>
          </a:solidFill>
          <a:effectLst/>
        </p:spPr>
        <p:txBody>
          <a:bodyPr vert="horz" lIns="137160" tIns="137160" rIns="91409" bIns="137160" rtlCol="0" anchor="b" anchorCtr="0">
            <a:noAutofit/>
          </a:bodyPr>
          <a:lstStyle>
            <a:lvl1pPr>
              <a:defRPr lang="en-US" sz="4896" kern="0" dirty="0">
                <a:ln w="3175">
                  <a:noFill/>
                </a:ln>
                <a:gradFill flip="none" rotWithShape="1">
                  <a:gsLst>
                    <a:gs pos="4583">
                      <a:srgbClr val="FFFFFF"/>
                    </a:gs>
                    <a:gs pos="100000">
                      <a:srgbClr val="FFFFFF"/>
                    </a:gs>
                  </a:gsLst>
                  <a:lin ang="5400000" scaled="0"/>
                  <a:tileRect/>
                </a:gradFill>
              </a:defRPr>
            </a:lvl1pPr>
          </a:lstStyle>
          <a:p>
            <a:pPr lvl="0"/>
            <a:r>
              <a:rPr lang="en-US" dirty="0" smtClean="0"/>
              <a:t>Course title style</a:t>
            </a:r>
            <a:endParaRPr lang="en-US" dirty="0"/>
          </a:p>
        </p:txBody>
      </p:sp>
      <p:sp>
        <p:nvSpPr>
          <p:cNvPr id="8" name="top right small rectangle"/>
          <p:cNvSpPr/>
          <p:nvPr userDrawn="1"/>
        </p:nvSpPr>
        <p:spPr bwMode="auto">
          <a:xfrm>
            <a:off x="9081007" y="2466886"/>
            <a:ext cx="3149867" cy="2651978"/>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39871" tIns="139871" rIns="139871" bIns="139871" numCol="1" rtlCol="0" anchor="b" anchorCtr="0" compatLnSpc="1">
            <a:prstTxWarp prst="textNoShape">
              <a:avLst/>
            </a:prstTxWarp>
          </a:bodyPr>
          <a:lstStyle/>
          <a:p>
            <a:pPr defTabSz="931793" fontAlgn="base">
              <a:spcBef>
                <a:spcPct val="0"/>
              </a:spcBef>
              <a:spcAft>
                <a:spcPct val="0"/>
              </a:spcAft>
            </a:pPr>
            <a:endParaRPr lang="en-US" sz="2040"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9720" t="16544" r="7275" b="16691"/>
          <a:stretch/>
        </p:blipFill>
        <p:spPr>
          <a:xfrm>
            <a:off x="10946995" y="4723183"/>
            <a:ext cx="1154381" cy="341404"/>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7146" y="167445"/>
            <a:ext cx="2126213" cy="850364"/>
          </a:xfrm>
          <a:prstGeom prst="rect">
            <a:avLst/>
          </a:prstGeom>
        </p:spPr>
      </p:pic>
    </p:spTree>
    <p:extLst>
      <p:ext uri="{BB962C8B-B14F-4D97-AF65-F5344CB8AC3E}">
        <p14:creationId xmlns:p14="http://schemas.microsoft.com/office/powerpoint/2010/main" val="416180186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792">
          <p15:clr>
            <a:srgbClr val="FBAE40"/>
          </p15:clr>
        </p15:guide>
        <p15:guide id="2" pos="3839">
          <p15:clr>
            <a:srgbClr val="FBAE40"/>
          </p15:clr>
        </p15:guide>
        <p15:guide id="3" orient="horz" pos="720">
          <p15:clr>
            <a:srgbClr val="FBAE4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9" name="Subtitle 2"/>
          <p:cNvSpPr txBox="1">
            <a:spLocks/>
          </p:cNvSpPr>
          <p:nvPr userDrawn="1"/>
        </p:nvSpPr>
        <p:spPr>
          <a:xfrm>
            <a:off x="8913964" y="2738504"/>
            <a:ext cx="2286165" cy="2402226"/>
          </a:xfrm>
          <a:prstGeom prst="rect">
            <a:avLst/>
          </a:prstGeom>
        </p:spPr>
        <p:txBody>
          <a:bodyPr vert="horz" lIns="93215" tIns="46609" rIns="93215" bIns="46609" rtlCol="0" anchor="ctr" anchorCtr="0">
            <a:normAutofit/>
          </a:bodyPr>
          <a:lstStyle>
            <a:lvl1pPr marL="0" indent="0" algn="l" defTabSz="914052" rtl="0" eaLnBrk="1" latinLnBrk="0" hangingPunct="1">
              <a:lnSpc>
                <a:spcPct val="100000"/>
              </a:lnSpc>
              <a:spcBef>
                <a:spcPts val="0"/>
              </a:spcBef>
              <a:buSzPct val="90000"/>
              <a:buFont typeface="Arial" pitchFamily="34" charset="0"/>
              <a:buNone/>
              <a:defRPr lang="en-US" sz="1800" b="1" kern="1200" spc="-30" baseline="0" dirty="0">
                <a:gradFill>
                  <a:gsLst>
                    <a:gs pos="1250">
                      <a:srgbClr val="FFFFFF"/>
                    </a:gs>
                    <a:gs pos="6250">
                      <a:srgbClr val="FFFFFF"/>
                    </a:gs>
                  </a:gsLst>
                  <a:lin ang="5400000" scaled="0"/>
                </a:gradFill>
                <a:latin typeface="Segoe UI" pitchFamily="34" charset="0"/>
                <a:ea typeface="Segoe UI" pitchFamily="34" charset="0"/>
                <a:cs typeface="Segoe UI" pitchFamily="34" charset="0"/>
              </a:defRPr>
            </a:lvl1pPr>
            <a:lvl2pPr marL="457044" indent="0" algn="ctr" defTabSz="914088" rtl="0" eaLnBrk="1" latinLnBrk="0" hangingPunct="1">
              <a:spcBef>
                <a:spcPts val="300"/>
              </a:spcBef>
              <a:spcAft>
                <a:spcPts val="300"/>
              </a:spcAft>
              <a:buFont typeface="Arial" pitchFamily="34" charset="0"/>
              <a:buNone/>
              <a:defRPr sz="2800" kern="1200">
                <a:solidFill>
                  <a:schemeClr val="tx1">
                    <a:tint val="75000"/>
                  </a:schemeClr>
                </a:solidFill>
                <a:latin typeface="Segoe UI" pitchFamily="34" charset="0"/>
                <a:ea typeface="Segoe UI" pitchFamily="34" charset="0"/>
                <a:cs typeface="Segoe UI" pitchFamily="34" charset="0"/>
              </a:defRPr>
            </a:lvl2pPr>
            <a:lvl3pPr marL="914088" indent="0" algn="ctr" defTabSz="914088" rtl="0" eaLnBrk="1" latinLnBrk="0" hangingPunct="1">
              <a:spcBef>
                <a:spcPts val="200"/>
              </a:spcBef>
              <a:spcAft>
                <a:spcPts val="200"/>
              </a:spcAft>
              <a:buFont typeface="Arial" pitchFamily="34" charset="0"/>
              <a:buNone/>
              <a:defRPr sz="2400" kern="1200">
                <a:solidFill>
                  <a:schemeClr val="tx1">
                    <a:tint val="75000"/>
                  </a:schemeClr>
                </a:solidFill>
                <a:latin typeface="Segoe UI" pitchFamily="34" charset="0"/>
                <a:ea typeface="Segoe UI" pitchFamily="34" charset="0"/>
                <a:cs typeface="Segoe UI" pitchFamily="34" charset="0"/>
              </a:defRPr>
            </a:lvl3pPr>
            <a:lvl4pPr marL="1371133" indent="0" algn="ctr" defTabSz="914088" rtl="0" eaLnBrk="1" latinLnBrk="0" hangingPunct="1">
              <a:spcBef>
                <a:spcPct val="20000"/>
              </a:spcBef>
              <a:buFont typeface="Arial" pitchFamily="34" charset="0"/>
              <a:buNone/>
              <a:defRPr sz="2000" kern="1200">
                <a:solidFill>
                  <a:schemeClr val="tx1">
                    <a:tint val="75000"/>
                  </a:schemeClr>
                </a:solidFill>
                <a:latin typeface="Segoe UI" pitchFamily="34" charset="0"/>
                <a:ea typeface="Segoe UI" pitchFamily="34" charset="0"/>
                <a:cs typeface="Segoe UI" pitchFamily="34" charset="0"/>
              </a:defRPr>
            </a:lvl4pPr>
            <a:lvl5pPr marL="1828178" indent="0" algn="ctr" defTabSz="914088" rtl="0" eaLnBrk="1" latinLnBrk="0" hangingPunct="1">
              <a:spcBef>
                <a:spcPct val="20000"/>
              </a:spcBef>
              <a:buFont typeface="Arial" pitchFamily="34" charset="0"/>
              <a:buNone/>
              <a:defRPr sz="2000" kern="1200">
                <a:solidFill>
                  <a:schemeClr val="tx1">
                    <a:tint val="75000"/>
                  </a:schemeClr>
                </a:solidFill>
                <a:latin typeface="Segoe UI" pitchFamily="34" charset="0"/>
                <a:ea typeface="Segoe UI" pitchFamily="34" charset="0"/>
                <a:cs typeface="Segoe UI" pitchFamily="34" charset="0"/>
              </a:defRPr>
            </a:lvl5pPr>
            <a:lvl6pPr marL="2285222" indent="0" algn="ctr" defTabSz="91408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2267" indent="0" algn="ctr" defTabSz="91408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199311" indent="0" algn="ctr" defTabSz="91408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6358" indent="0" algn="ctr" defTabSz="91408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sz="1836" smtClean="0"/>
              <a:t>Click to edit Master subtitle style</a:t>
            </a:r>
            <a:endParaRPr sz="1836"/>
          </a:p>
        </p:txBody>
      </p:sp>
      <p:sp>
        <p:nvSpPr>
          <p:cNvPr id="13" name="Title 1"/>
          <p:cNvSpPr txBox="1">
            <a:spLocks/>
          </p:cNvSpPr>
          <p:nvPr userDrawn="1"/>
        </p:nvSpPr>
        <p:spPr>
          <a:xfrm>
            <a:off x="197147" y="3443566"/>
            <a:ext cx="8578502" cy="1726313"/>
          </a:xfrm>
          <a:prstGeom prst="rect">
            <a:avLst/>
          </a:prstGeom>
          <a:solidFill>
            <a:srgbClr val="82BF36"/>
          </a:solidFill>
          <a:effectLst/>
        </p:spPr>
        <p:txBody>
          <a:bodyPr vert="horz" lIns="139871" tIns="139871" rIns="93215" bIns="139871" rtlCol="0" anchor="b" anchorCtr="0">
            <a:noAutofit/>
          </a:bodyPr>
          <a:lstStyle>
            <a:lvl1pPr algn="l" defTabSz="914088" rtl="0" eaLnBrk="1" latinLnBrk="0" hangingPunct="1">
              <a:spcBef>
                <a:spcPct val="0"/>
              </a:spcBef>
              <a:buNone/>
              <a:defRPr lang="en-US" sz="4000" kern="0" dirty="0">
                <a:ln w="3175">
                  <a:noFill/>
                </a:ln>
                <a:gradFill flip="none" rotWithShape="1">
                  <a:gsLst>
                    <a:gs pos="4583">
                      <a:srgbClr val="FFFFFF"/>
                    </a:gs>
                    <a:gs pos="100000">
                      <a:srgbClr val="FFFFFF"/>
                    </a:gs>
                  </a:gsLst>
                  <a:lin ang="5400000" scaled="0"/>
                  <a:tileRect/>
                </a:gradFill>
                <a:latin typeface="Segoe UI" pitchFamily="34" charset="0"/>
                <a:ea typeface="Segoe UI" pitchFamily="34" charset="0"/>
                <a:cs typeface="Segoe UI" pitchFamily="34" charset="0"/>
              </a:defRPr>
            </a:lvl1pPr>
          </a:lstStyle>
          <a:p>
            <a:endParaRPr sz="4080"/>
          </a:p>
        </p:txBody>
      </p:sp>
      <p:sp>
        <p:nvSpPr>
          <p:cNvPr id="14" name="top right small rectangle"/>
          <p:cNvSpPr/>
          <p:nvPr userDrawn="1"/>
        </p:nvSpPr>
        <p:spPr bwMode="auto">
          <a:xfrm>
            <a:off x="8856900" y="3442154"/>
            <a:ext cx="3322737" cy="1728052"/>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10" tIns="46607" rIns="93210" bIns="46607" numCol="1" rtlCol="0" anchor="ctr" anchorCtr="0" compatLnSpc="1">
            <a:prstTxWarp prst="textNoShape">
              <a:avLst/>
            </a:prstTxWarp>
          </a:bodyPr>
          <a:lstStyle/>
          <a:p>
            <a:pPr algn="ctr" defTabSz="931793"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9720" t="16544" r="7275" b="16691"/>
          <a:stretch/>
        </p:blipFill>
        <p:spPr>
          <a:xfrm>
            <a:off x="11405976" y="4917384"/>
            <a:ext cx="755191" cy="223345"/>
          </a:xfrm>
          <a:prstGeom prst="rect">
            <a:avLst/>
          </a:prstGeom>
        </p:spPr>
      </p:pic>
      <p:sp>
        <p:nvSpPr>
          <p:cNvPr id="16" name="Text Placeholder 10"/>
          <p:cNvSpPr>
            <a:spLocks noGrp="1"/>
          </p:cNvSpPr>
          <p:nvPr>
            <p:ph type="body" sz="quarter" idx="10" hasCustomPrompt="1"/>
          </p:nvPr>
        </p:nvSpPr>
        <p:spPr>
          <a:xfrm>
            <a:off x="297958" y="3535414"/>
            <a:ext cx="8380540" cy="1515097"/>
          </a:xfrm>
          <a:prstGeom prst="rect">
            <a:avLst/>
          </a:prstGeom>
        </p:spPr>
        <p:txBody>
          <a:bodyPr anchor="b" anchorCtr="0">
            <a:normAutofit/>
          </a:bodyPr>
          <a:lstStyle>
            <a:lvl1pPr marL="0" indent="0">
              <a:buNone/>
              <a:defRPr sz="3672" b="0" baseline="0">
                <a:solidFill>
                  <a:schemeClr val="bg1"/>
                </a:solidFill>
                <a:latin typeface="Segoe UI Light" panose="020B0502040204020203" pitchFamily="34" charset="0"/>
                <a:cs typeface="Segoe UI Light" panose="020B0502040204020203" pitchFamily="34" charset="0"/>
              </a:defRPr>
            </a:lvl1pPr>
          </a:lstStyle>
          <a:p>
            <a:pPr lvl="0"/>
            <a:r>
              <a:rPr lang="en-US" dirty="0" smtClean="0"/>
              <a:t>Module or Section transition style</a:t>
            </a:r>
          </a:p>
        </p:txBody>
      </p:sp>
      <p:sp>
        <p:nvSpPr>
          <p:cNvPr id="11" name="Subtitle 2"/>
          <p:cNvSpPr>
            <a:spLocks noGrp="1"/>
          </p:cNvSpPr>
          <p:nvPr>
            <p:ph type="subTitle" idx="1"/>
          </p:nvPr>
        </p:nvSpPr>
        <p:spPr>
          <a:xfrm>
            <a:off x="197147" y="5234612"/>
            <a:ext cx="8578502" cy="1489859"/>
          </a:xfrm>
          <a:prstGeom prst="rect">
            <a:avLst/>
          </a:prstGeom>
        </p:spPr>
        <p:txBody>
          <a:bodyPr lIns="137160" tIns="137160" rIns="137160" bIns="137160" anchor="b" anchorCtr="0">
            <a:normAutofit/>
          </a:bodyPr>
          <a:lstStyle>
            <a:lvl1pPr marL="0" indent="0" algn="l" defTabSz="932063" rtl="0" eaLnBrk="1" latinLnBrk="0" hangingPunct="1">
              <a:lnSpc>
                <a:spcPct val="100000"/>
              </a:lnSpc>
              <a:spcBef>
                <a:spcPts val="0"/>
              </a:spcBef>
              <a:buSzPct val="90000"/>
              <a:buFont typeface="Arial" pitchFamily="34" charset="0"/>
              <a:buNone/>
              <a:defRPr lang="en-US" sz="2448" b="0" kern="0" spc="0" baseline="0" dirty="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vl2pPr marL="466049" indent="0" algn="ctr">
              <a:buNone/>
              <a:defRPr>
                <a:solidFill>
                  <a:schemeClr val="tx1">
                    <a:tint val="75000"/>
                  </a:schemeClr>
                </a:solidFill>
              </a:defRPr>
            </a:lvl2pPr>
            <a:lvl3pPr marL="932099" indent="0" algn="ctr">
              <a:buNone/>
              <a:defRPr>
                <a:solidFill>
                  <a:schemeClr val="tx1">
                    <a:tint val="75000"/>
                  </a:schemeClr>
                </a:solidFill>
              </a:defRPr>
            </a:lvl3pPr>
            <a:lvl4pPr marL="1398150" indent="0" algn="ctr">
              <a:buNone/>
              <a:defRPr>
                <a:solidFill>
                  <a:schemeClr val="tx1">
                    <a:tint val="75000"/>
                  </a:schemeClr>
                </a:solidFill>
              </a:defRPr>
            </a:lvl4pPr>
            <a:lvl5pPr marL="1864201" indent="0" algn="ctr">
              <a:buNone/>
              <a:defRPr>
                <a:solidFill>
                  <a:schemeClr val="tx1">
                    <a:tint val="75000"/>
                  </a:schemeClr>
                </a:solidFill>
              </a:defRPr>
            </a:lvl5pPr>
            <a:lvl6pPr marL="2330250" indent="0" algn="ctr">
              <a:buNone/>
              <a:defRPr>
                <a:solidFill>
                  <a:schemeClr val="tx1">
                    <a:tint val="75000"/>
                  </a:schemeClr>
                </a:solidFill>
              </a:defRPr>
            </a:lvl6pPr>
            <a:lvl7pPr marL="2796301" indent="0" algn="ctr">
              <a:buNone/>
              <a:defRPr>
                <a:solidFill>
                  <a:schemeClr val="tx1">
                    <a:tint val="75000"/>
                  </a:schemeClr>
                </a:solidFill>
              </a:defRPr>
            </a:lvl7pPr>
            <a:lvl8pPr marL="3262350" indent="0" algn="ctr">
              <a:buNone/>
              <a:defRPr>
                <a:solidFill>
                  <a:schemeClr val="tx1">
                    <a:tint val="75000"/>
                  </a:schemeClr>
                </a:solidFill>
              </a:defRPr>
            </a:lvl8pPr>
            <a:lvl9pPr marL="3728404" indent="0" algn="ctr">
              <a:buNone/>
              <a:defRPr>
                <a:solidFill>
                  <a:schemeClr val="tx1">
                    <a:tint val="75000"/>
                  </a:schemeClr>
                </a:solidFill>
              </a:defRPr>
            </a:lvl9pPr>
          </a:lstStyle>
          <a:p>
            <a:r>
              <a:rPr lang="en-US" dirty="0" smtClean="0"/>
              <a:t>Click to edit Master subtitle style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7146" y="167445"/>
            <a:ext cx="2126213" cy="850364"/>
          </a:xfrm>
          <a:prstGeom prst="rect">
            <a:avLst/>
          </a:prstGeom>
        </p:spPr>
      </p:pic>
    </p:spTree>
    <p:extLst>
      <p:ext uri="{BB962C8B-B14F-4D97-AF65-F5344CB8AC3E}">
        <p14:creationId xmlns:p14="http://schemas.microsoft.com/office/powerpoint/2010/main" val="400749134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DEMO Layout">
    <p:spTree>
      <p:nvGrpSpPr>
        <p:cNvPr id="1" name=""/>
        <p:cNvGrpSpPr/>
        <p:nvPr/>
      </p:nvGrpSpPr>
      <p:grpSpPr>
        <a:xfrm>
          <a:off x="0" y="0"/>
          <a:ext cx="0" cy="0"/>
          <a:chOff x="0" y="0"/>
          <a:chExt cx="0" cy="0"/>
        </a:xfrm>
      </p:grpSpPr>
      <p:sp>
        <p:nvSpPr>
          <p:cNvPr id="3" name="Title Placeholder 9"/>
          <p:cNvSpPr>
            <a:spLocks noGrp="1"/>
          </p:cNvSpPr>
          <p:nvPr>
            <p:ph type="title"/>
          </p:nvPr>
        </p:nvSpPr>
        <p:spPr>
          <a:xfrm>
            <a:off x="620368" y="4557725"/>
            <a:ext cx="11662232" cy="1709773"/>
          </a:xfrm>
          <a:prstGeom prst="rect">
            <a:avLst/>
          </a:prstGeom>
        </p:spPr>
        <p:txBody>
          <a:bodyPr vert="horz" lIns="91409" tIns="45705" rIns="91409" bIns="45705" rtlCol="0" anchor="t" anchorCtr="0">
            <a:normAutofit/>
          </a:bodyPr>
          <a:lstStyle>
            <a:lvl1pPr>
              <a:defRPr sz="3672"/>
            </a:lvl1pPr>
          </a:lstStyle>
          <a:p>
            <a:r>
              <a:rPr lang="en-US" dirty="0" smtClean="0"/>
              <a:t>Click to edit Master title style</a:t>
            </a:r>
            <a:endParaRPr lang="en-US" dirty="0"/>
          </a:p>
        </p:txBody>
      </p:sp>
      <p:sp>
        <p:nvSpPr>
          <p:cNvPr id="2" name="TextBox 1"/>
          <p:cNvSpPr txBox="1"/>
          <p:nvPr userDrawn="1"/>
        </p:nvSpPr>
        <p:spPr>
          <a:xfrm>
            <a:off x="620366" y="3148787"/>
            <a:ext cx="11584484" cy="1150587"/>
          </a:xfrm>
          <a:prstGeom prst="rect">
            <a:avLst/>
          </a:prstGeom>
          <a:noFill/>
        </p:spPr>
        <p:txBody>
          <a:bodyPr wrap="square" rtlCol="0">
            <a:spAutoFit/>
          </a:bodyPr>
          <a:lstStyle/>
          <a:p>
            <a:pPr defTabSz="932099"/>
            <a:r>
              <a:rPr lang="en-US" sz="6729" dirty="0">
                <a:solidFill>
                  <a:prstClr val="black"/>
                </a:solidFill>
                <a:latin typeface="Segoe UI Light" pitchFamily="34" charset="0"/>
                <a:ea typeface="Segoe UI" pitchFamily="34" charset="0"/>
                <a:cs typeface="Segoe UI" pitchFamily="34" charset="0"/>
              </a:rPr>
              <a:t>DEMO</a:t>
            </a:r>
          </a:p>
        </p:txBody>
      </p:sp>
      <p:cxnSp>
        <p:nvCxnSpPr>
          <p:cNvPr id="6" name="Straight Connector 5"/>
          <p:cNvCxnSpPr/>
          <p:nvPr userDrawn="1"/>
        </p:nvCxnSpPr>
        <p:spPr>
          <a:xfrm>
            <a:off x="620366" y="4159106"/>
            <a:ext cx="11584484" cy="0"/>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889" y="181340"/>
            <a:ext cx="2914799" cy="1165754"/>
          </a:xfrm>
          <a:prstGeom prst="rect">
            <a:avLst/>
          </a:prstGeom>
        </p:spPr>
      </p:pic>
    </p:spTree>
    <p:extLst>
      <p:ext uri="{BB962C8B-B14F-4D97-AF65-F5344CB8AC3E}">
        <p14:creationId xmlns:p14="http://schemas.microsoft.com/office/powerpoint/2010/main" val="3728222085"/>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Click to edit Master title style</a:t>
            </a:r>
            <a:endParaRPr lang="en-US" dirty="0"/>
          </a:p>
        </p:txBody>
      </p:sp>
      <p:sp>
        <p:nvSpPr>
          <p:cNvPr id="6" name="Content Placeholder 5"/>
          <p:cNvSpPr>
            <a:spLocks noGrp="1"/>
          </p:cNvSpPr>
          <p:nvPr>
            <p:ph sz="quarter" idx="10"/>
          </p:nvPr>
        </p:nvSpPr>
        <p:spPr>
          <a:xfrm>
            <a:off x="387021" y="1415862"/>
            <a:ext cx="11756355" cy="5395706"/>
          </a:xfrm>
          <a:prstGeom prst="rect">
            <a:avLst/>
          </a:prstGeom>
        </p:spPr>
        <p:txBody>
          <a:bodyPr/>
          <a:lstStyle>
            <a:lvl1pPr>
              <a:spcBef>
                <a:spcPts val="1428"/>
              </a:spcBef>
              <a:defRPr b="0"/>
            </a:lvl1pPr>
            <a:lvl2pPr>
              <a:defRPr>
                <a:solidFill>
                  <a:schemeClr val="tx1">
                    <a:lumMod val="75000"/>
                    <a:lumOff val="25000"/>
                  </a:schemeClr>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7629036"/>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387121" y="1398908"/>
            <a:ext cx="5729546" cy="5051602"/>
          </a:xfrm>
          <a:prstGeom prst="rect">
            <a:avLst/>
          </a:prstGeom>
        </p:spPr>
        <p:txBody>
          <a:bodyPr>
            <a:normAutofit/>
          </a:bodyPr>
          <a:lstStyle>
            <a:lvl1pPr>
              <a:defRPr sz="3264"/>
            </a:lvl1pPr>
            <a:lvl2pPr>
              <a:defRPr sz="2856"/>
            </a:lvl2pPr>
            <a:lvl3pPr>
              <a:defRPr sz="2448"/>
            </a:lvl3pPr>
            <a:lvl4pPr>
              <a:defRPr sz="2040"/>
            </a:lvl4pPr>
            <a:lvl5pPr>
              <a:defRPr sz="2040"/>
            </a:lvl5pPr>
            <a:lvl6pPr>
              <a:defRPr sz="1632"/>
            </a:lvl6pPr>
            <a:lvl7pPr>
              <a:defRPr sz="1632"/>
            </a:lvl7pPr>
            <a:lvl8pPr>
              <a:defRPr sz="1632"/>
            </a:lvl8pPr>
            <a:lvl9pPr>
              <a:defRPr sz="1632"/>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5"/>
          <p:cNvSpPr>
            <a:spLocks noGrp="1"/>
          </p:cNvSpPr>
          <p:nvPr>
            <p:ph sz="quarter" idx="4"/>
          </p:nvPr>
        </p:nvSpPr>
        <p:spPr>
          <a:xfrm>
            <a:off x="6401584" y="1398908"/>
            <a:ext cx="5731796" cy="5051602"/>
          </a:xfrm>
          <a:prstGeom prst="rect">
            <a:avLst/>
          </a:prstGeom>
        </p:spPr>
        <p:txBody>
          <a:bodyPr>
            <a:normAutofit/>
          </a:bodyPr>
          <a:lstStyle>
            <a:lvl1pPr>
              <a:defRPr sz="3264"/>
            </a:lvl1pPr>
            <a:lvl2pPr>
              <a:defRPr sz="2856"/>
            </a:lvl2pPr>
            <a:lvl3pPr>
              <a:defRPr sz="2448"/>
            </a:lvl3pPr>
            <a:lvl4pPr>
              <a:defRPr sz="2040"/>
            </a:lvl4pPr>
            <a:lvl5pPr>
              <a:defRPr sz="2040"/>
            </a:lvl5pPr>
            <a:lvl6pPr>
              <a:defRPr sz="1632"/>
            </a:lvl6pPr>
            <a:lvl7pPr>
              <a:defRPr sz="1632"/>
            </a:lvl7pPr>
            <a:lvl8pPr>
              <a:defRPr sz="1632"/>
            </a:lvl8pPr>
            <a:lvl9pPr>
              <a:defRPr sz="1632"/>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71967916"/>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7121" y="1357146"/>
            <a:ext cx="5729546" cy="652498"/>
          </a:xfrm>
          <a:prstGeom prst="rect">
            <a:avLst/>
          </a:prstGeom>
          <a:solidFill>
            <a:srgbClr val="86C400"/>
          </a:solidFill>
        </p:spPr>
        <p:txBody>
          <a:bodyPr anchor="b">
            <a:normAutofit/>
          </a:bodyPr>
          <a:lstStyle>
            <a:lvl1pPr marL="0" indent="0">
              <a:buNone/>
              <a:defRPr sz="3264" b="1">
                <a:solidFill>
                  <a:schemeClr val="bg1"/>
                </a:solidFill>
                <a:effectLst/>
              </a:defRPr>
            </a:lvl1pPr>
            <a:lvl2pPr marL="466049" indent="0">
              <a:buNone/>
              <a:defRPr sz="2040" b="1"/>
            </a:lvl2pPr>
            <a:lvl3pPr marL="932099" indent="0">
              <a:buNone/>
              <a:defRPr sz="1836" b="1"/>
            </a:lvl3pPr>
            <a:lvl4pPr marL="1398150" indent="0">
              <a:buNone/>
              <a:defRPr sz="1632" b="1"/>
            </a:lvl4pPr>
            <a:lvl5pPr marL="1864201" indent="0">
              <a:buNone/>
              <a:defRPr sz="1632" b="1"/>
            </a:lvl5pPr>
            <a:lvl6pPr marL="2330250" indent="0">
              <a:buNone/>
              <a:defRPr sz="1632" b="1"/>
            </a:lvl6pPr>
            <a:lvl7pPr marL="2796301" indent="0">
              <a:buNone/>
              <a:defRPr sz="1632" b="1"/>
            </a:lvl7pPr>
            <a:lvl8pPr marL="3262350" indent="0">
              <a:buNone/>
              <a:defRPr sz="1632" b="1"/>
            </a:lvl8pPr>
            <a:lvl9pPr marL="3728404" indent="0">
              <a:buNone/>
              <a:defRPr sz="1632" b="1"/>
            </a:lvl9pPr>
          </a:lstStyle>
          <a:p>
            <a:pPr lvl="0"/>
            <a:r>
              <a:rPr lang="en-US" dirty="0" smtClean="0"/>
              <a:t>Click to edit Master text styles</a:t>
            </a:r>
          </a:p>
        </p:txBody>
      </p:sp>
      <p:sp>
        <p:nvSpPr>
          <p:cNvPr id="4" name="Content Placeholder 3"/>
          <p:cNvSpPr>
            <a:spLocks noGrp="1"/>
          </p:cNvSpPr>
          <p:nvPr>
            <p:ph sz="half" idx="2"/>
          </p:nvPr>
        </p:nvSpPr>
        <p:spPr>
          <a:xfrm>
            <a:off x="387121" y="2020640"/>
            <a:ext cx="5729546" cy="4740734"/>
          </a:xfrm>
          <a:prstGeom prst="rect">
            <a:avLst/>
          </a:prstGeom>
        </p:spPr>
        <p:txBody>
          <a:bodyPr/>
          <a:lstStyle>
            <a:lvl1pPr>
              <a:defRPr sz="2856"/>
            </a:lvl1pPr>
            <a:lvl2pPr>
              <a:defRPr sz="2448"/>
            </a:lvl2pPr>
            <a:lvl3pPr>
              <a:defRPr sz="2040"/>
            </a:lvl3pPr>
            <a:lvl4pPr>
              <a:defRPr sz="1836"/>
            </a:lvl4pPr>
            <a:lvl5pPr>
              <a:defRPr sz="1836"/>
            </a:lvl5pPr>
            <a:lvl6pPr>
              <a:defRPr sz="1632"/>
            </a:lvl6pPr>
            <a:lvl7pPr>
              <a:defRPr sz="1632"/>
            </a:lvl7pPr>
            <a:lvl8pPr>
              <a:defRPr sz="1632"/>
            </a:lvl8pPr>
            <a:lvl9pPr>
              <a:defRPr sz="1632"/>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473054" y="1357146"/>
            <a:ext cx="5731796" cy="652498"/>
          </a:xfrm>
          <a:prstGeom prst="rect">
            <a:avLst/>
          </a:prstGeom>
          <a:solidFill>
            <a:srgbClr val="1F497D"/>
          </a:solidFill>
        </p:spPr>
        <p:txBody>
          <a:bodyPr anchor="b">
            <a:normAutofit/>
          </a:bodyPr>
          <a:lstStyle>
            <a:lvl1pPr marL="0" indent="0">
              <a:buNone/>
              <a:defRPr sz="3264" b="1">
                <a:solidFill>
                  <a:schemeClr val="bg1"/>
                </a:solidFill>
                <a:effectLst/>
              </a:defRPr>
            </a:lvl1pPr>
            <a:lvl2pPr marL="466049" indent="0">
              <a:buNone/>
              <a:defRPr sz="2040" b="1"/>
            </a:lvl2pPr>
            <a:lvl3pPr marL="932099" indent="0">
              <a:buNone/>
              <a:defRPr sz="1836" b="1"/>
            </a:lvl3pPr>
            <a:lvl4pPr marL="1398150" indent="0">
              <a:buNone/>
              <a:defRPr sz="1632" b="1"/>
            </a:lvl4pPr>
            <a:lvl5pPr marL="1864201" indent="0">
              <a:buNone/>
              <a:defRPr sz="1632" b="1"/>
            </a:lvl5pPr>
            <a:lvl6pPr marL="2330250" indent="0">
              <a:buNone/>
              <a:defRPr sz="1632" b="1"/>
            </a:lvl6pPr>
            <a:lvl7pPr marL="2796301" indent="0">
              <a:buNone/>
              <a:defRPr sz="1632" b="1"/>
            </a:lvl7pPr>
            <a:lvl8pPr marL="3262350" indent="0">
              <a:buNone/>
              <a:defRPr sz="1632" b="1"/>
            </a:lvl8pPr>
            <a:lvl9pPr marL="3728404" indent="0">
              <a:buNone/>
              <a:defRPr sz="1632" b="1"/>
            </a:lvl9pPr>
          </a:lstStyle>
          <a:p>
            <a:pPr lvl="0"/>
            <a:r>
              <a:rPr lang="en-US" dirty="0" smtClean="0"/>
              <a:t>Click to edit Master text styles</a:t>
            </a:r>
          </a:p>
        </p:txBody>
      </p:sp>
      <p:sp>
        <p:nvSpPr>
          <p:cNvPr id="6" name="Content Placeholder 5"/>
          <p:cNvSpPr>
            <a:spLocks noGrp="1"/>
          </p:cNvSpPr>
          <p:nvPr>
            <p:ph sz="quarter" idx="4"/>
          </p:nvPr>
        </p:nvSpPr>
        <p:spPr>
          <a:xfrm>
            <a:off x="6473054" y="2020640"/>
            <a:ext cx="5731796" cy="4740734"/>
          </a:xfrm>
          <a:prstGeom prst="rect">
            <a:avLst/>
          </a:prstGeom>
        </p:spPr>
        <p:txBody>
          <a:bodyPr/>
          <a:lstStyle>
            <a:lvl1pPr>
              <a:defRPr sz="2856"/>
            </a:lvl1pPr>
            <a:lvl2pPr>
              <a:defRPr sz="2448"/>
            </a:lvl2pPr>
            <a:lvl3pPr>
              <a:defRPr sz="2040"/>
            </a:lvl3pPr>
            <a:lvl4pPr>
              <a:defRPr sz="1836"/>
            </a:lvl4pPr>
            <a:lvl5pPr>
              <a:defRPr sz="1836"/>
            </a:lvl5pPr>
            <a:lvl6pPr>
              <a:defRPr sz="1632"/>
            </a:lvl6pPr>
            <a:lvl7pPr>
              <a:defRPr sz="1632"/>
            </a:lvl7pPr>
            <a:lvl8pPr>
              <a:defRPr sz="1632"/>
            </a:lvl8pPr>
            <a:lvl9pPr>
              <a:defRPr sz="1632"/>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1983391"/>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83678362"/>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705480"/>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5_Blank Color 1 Layout">
    <p:spTree>
      <p:nvGrpSpPr>
        <p:cNvPr id="1" name=""/>
        <p:cNvGrpSpPr/>
        <p:nvPr/>
      </p:nvGrpSpPr>
      <p:grpSpPr>
        <a:xfrm>
          <a:off x="0" y="0"/>
          <a:ext cx="0" cy="0"/>
          <a:chOff x="0" y="0"/>
          <a:chExt cx="0" cy="0"/>
        </a:xfrm>
      </p:grpSpPr>
      <p:sp>
        <p:nvSpPr>
          <p:cNvPr id="6" name="top right small rectangle"/>
          <p:cNvSpPr/>
          <p:nvPr userDrawn="1"/>
        </p:nvSpPr>
        <p:spPr bwMode="auto">
          <a:xfrm>
            <a:off x="0" y="0"/>
            <a:ext cx="12436475" cy="6994525"/>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10" tIns="46607" rIns="93210" bIns="46607" numCol="1" rtlCol="0" anchor="ctr" anchorCtr="0" compatLnSpc="1">
            <a:prstTxWarp prst="textNoShape">
              <a:avLst/>
            </a:prstTxWarp>
          </a:bodyPr>
          <a:lstStyle/>
          <a:p>
            <a:pPr algn="ctr" defTabSz="931793"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1" name="Rectangle 2"/>
          <p:cNvSpPr>
            <a:spLocks noChangeArrowheads="1"/>
          </p:cNvSpPr>
          <p:nvPr userDrawn="1"/>
        </p:nvSpPr>
        <p:spPr bwMode="auto">
          <a:xfrm>
            <a:off x="540718" y="6079406"/>
            <a:ext cx="11300971" cy="766448"/>
          </a:xfrm>
          <a:prstGeom prst="rect">
            <a:avLst/>
          </a:prstGeom>
          <a:noFill/>
          <a:ln w="9525">
            <a:noFill/>
            <a:miter lim="800000"/>
            <a:headEnd/>
            <a:tailEnd/>
          </a:ln>
        </p:spPr>
        <p:txBody>
          <a:bodyPr wrap="square">
            <a:spAutoFit/>
          </a:bodyPr>
          <a:lstStyle/>
          <a:p>
            <a:pPr marL="0" lvl="1" defTabSz="932099">
              <a:defRPr/>
            </a:pPr>
            <a:r>
              <a:rPr lang="en-US" sz="1071" dirty="0">
                <a:solidFill>
                  <a:prstClr val="white">
                    <a:lumMod val="85000"/>
                  </a:prstClr>
                </a:solidFill>
              </a:rPr>
              <a:t>©2014 Microsoft Corporation. All rights reserved. Microsoft, Windows, Office, Azure, System Center, Dynamics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9719"/>
          <a:stretch/>
        </p:blipFill>
        <p:spPr>
          <a:xfrm>
            <a:off x="540716" y="2998647"/>
            <a:ext cx="5582896" cy="2273794"/>
          </a:xfrm>
          <a:prstGeom prst="rect">
            <a:avLst/>
          </a:prstGeom>
        </p:spPr>
      </p:pic>
    </p:spTree>
    <p:extLst>
      <p:ext uri="{BB962C8B-B14F-4D97-AF65-F5344CB8AC3E}">
        <p14:creationId xmlns:p14="http://schemas.microsoft.com/office/powerpoint/2010/main" val="1252324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d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5E91A7C-4EFF-433E-AB94-3AE3BC2A7670}" type="datetime1">
              <a:rPr lang="en-US" smtClean="0"/>
              <a:t>10/11/2014</a:t>
            </a:fld>
            <a:endParaRPr lang="en-US"/>
          </a:p>
        </p:txBody>
      </p:sp>
      <p:sp>
        <p:nvSpPr>
          <p:cNvPr id="4" name="Footer Placeholder 3"/>
          <p:cNvSpPr>
            <a:spLocks noGrp="1"/>
          </p:cNvSpPr>
          <p:nvPr>
            <p:ph type="ftr" sz="quarter" idx="11"/>
          </p:nvPr>
        </p:nvSpPr>
        <p:spPr/>
        <p:txBody>
          <a:bodyPr/>
          <a:lstStyle/>
          <a:p>
            <a:r>
              <a:rPr lang="en-US" smtClean="0"/>
              <a:t>Microsoft Confidential</a:t>
            </a:r>
            <a:endParaRPr lang="en-US" dirty="0" smtClean="0"/>
          </a:p>
        </p:txBody>
      </p:sp>
      <p:sp>
        <p:nvSpPr>
          <p:cNvPr id="5" name="Slide Number Placeholder 4"/>
          <p:cNvSpPr>
            <a:spLocks noGrp="1"/>
          </p:cNvSpPr>
          <p:nvPr>
            <p:ph type="sldNum" sz="quarter" idx="12"/>
          </p:nvPr>
        </p:nvSpPr>
        <p:spPr/>
        <p:txBody>
          <a:bodyPr/>
          <a:lstStyle/>
          <a:p>
            <a:fld id="{2775DF8E-1151-4C45-8C93-3AB060627CA9}"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424" y="6372724"/>
            <a:ext cx="1387410" cy="469658"/>
          </a:xfrm>
          <a:prstGeom prst="rect">
            <a:avLst/>
          </a:prstGeom>
        </p:spPr>
      </p:pic>
      <p:sp>
        <p:nvSpPr>
          <p:cNvPr id="7" name="Title 1"/>
          <p:cNvSpPr>
            <a:spLocks noGrp="1"/>
          </p:cNvSpPr>
          <p:nvPr>
            <p:ph type="title"/>
          </p:nvPr>
        </p:nvSpPr>
        <p:spPr>
          <a:xfrm>
            <a:off x="274639" y="295274"/>
            <a:ext cx="11889564" cy="917575"/>
          </a:xfrm>
        </p:spPr>
        <p:txBody>
          <a:bodyPr/>
          <a:lstStyle/>
          <a:p>
            <a:r>
              <a:rPr lang="en-US" smtClean="0"/>
              <a:t>Click to edit Master title style</a:t>
            </a:r>
            <a:endParaRPr lang="en-US"/>
          </a:p>
        </p:txBody>
      </p:sp>
      <p:sp>
        <p:nvSpPr>
          <p:cNvPr id="8" name="Rectangle 7"/>
          <p:cNvSpPr/>
          <p:nvPr userDrawn="1"/>
        </p:nvSpPr>
        <p:spPr>
          <a:xfrm>
            <a:off x="274638" y="1593383"/>
            <a:ext cx="11887199" cy="4779341"/>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ln w="12700" cmpd="sng">
                <a:solidFill>
                  <a:schemeClr val="tx1"/>
                </a:solidFill>
              </a:ln>
              <a:solidFill>
                <a:schemeClr val="tx2"/>
              </a:solidFill>
            </a:endParaRPr>
          </a:p>
        </p:txBody>
      </p:sp>
      <p:sp>
        <p:nvSpPr>
          <p:cNvPr id="9" name="Text Placeholder 16"/>
          <p:cNvSpPr>
            <a:spLocks noGrp="1"/>
          </p:cNvSpPr>
          <p:nvPr>
            <p:ph type="body" sz="quarter" idx="21" hasCustomPrompt="1"/>
          </p:nvPr>
        </p:nvSpPr>
        <p:spPr>
          <a:xfrm>
            <a:off x="274638" y="1594504"/>
            <a:ext cx="11887199" cy="1726627"/>
          </a:xfrm>
        </p:spPr>
        <p:txBody>
          <a:bodyPr lIns="182880" tIns="182880" rIns="182880" bIns="182880"/>
          <a:lstStyle>
            <a:lvl1pPr marL="114290" indent="-114290">
              <a:lnSpc>
                <a:spcPct val="110000"/>
              </a:lnSpc>
              <a:buFont typeface="Lucida Grande"/>
              <a:buChar char=" "/>
              <a:defRPr sz="1400" baseline="0">
                <a:solidFill>
                  <a:schemeClr val="tx1"/>
                </a:solidFill>
                <a:latin typeface="Consolas"/>
                <a:cs typeface="Consolas"/>
              </a:defRPr>
            </a:lvl1pPr>
            <a:lvl2pPr marL="574627" indent="-114290">
              <a:lnSpc>
                <a:spcPct val="110000"/>
              </a:lnSpc>
              <a:buFont typeface="Lucida Grande"/>
              <a:buChar char=" "/>
              <a:defRPr sz="1400">
                <a:solidFill>
                  <a:schemeClr val="tx1"/>
                </a:solidFill>
                <a:latin typeface="Consolas"/>
              </a:defRPr>
            </a:lvl2pPr>
            <a:lvl3pPr marL="1028614" indent="-114290">
              <a:lnSpc>
                <a:spcPct val="110000"/>
              </a:lnSpc>
              <a:buFont typeface="Lucida Grande"/>
              <a:buChar char=" "/>
              <a:defRPr sz="1400" baseline="0">
                <a:solidFill>
                  <a:schemeClr val="tx1"/>
                </a:solidFill>
                <a:latin typeface="Consolas"/>
              </a:defRPr>
            </a:lvl3pPr>
            <a:lvl4pPr marL="1488951" indent="-114290">
              <a:lnSpc>
                <a:spcPct val="110000"/>
              </a:lnSpc>
              <a:buFont typeface="Lucida Grande"/>
              <a:buChar char=" "/>
              <a:defRPr sz="1400" baseline="0">
                <a:solidFill>
                  <a:schemeClr val="tx1"/>
                </a:solidFill>
                <a:latin typeface="Consolas"/>
              </a:defRPr>
            </a:lvl4pPr>
            <a:lvl5pPr marL="1942938" indent="-114290">
              <a:lnSpc>
                <a:spcPct val="110000"/>
              </a:lnSpc>
              <a:buFont typeface="Lucida Grande"/>
              <a:buChar char=" "/>
              <a:defRPr sz="1400" baseline="0">
                <a:solidFill>
                  <a:schemeClr val="tx1"/>
                </a:solidFill>
                <a:latin typeface="Consolas"/>
              </a:defRPr>
            </a:lvl5pPr>
          </a:lstStyle>
          <a:p>
            <a:pPr lvl="0"/>
            <a:r>
              <a:rPr lang="en-US" dirty="0" smtClean="0"/>
              <a:t>Code Snippet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7564192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pp slide - tab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2"/>
          </p:nvPr>
        </p:nvSpPr>
        <p:spPr/>
        <p:txBody>
          <a:bodyPr/>
          <a:lstStyle/>
          <a:p>
            <a:fld id="{D2467E7F-CF77-45C3-A44E-ED167671D9A0}" type="datetime1">
              <a:rPr lang="en-US" smtClean="0"/>
              <a:t>10/11/2014</a:t>
            </a:fld>
            <a:endParaRPr lang="en-US"/>
          </a:p>
        </p:txBody>
      </p:sp>
      <p:sp>
        <p:nvSpPr>
          <p:cNvPr id="7" name="Footer Placeholder 6"/>
          <p:cNvSpPr>
            <a:spLocks noGrp="1"/>
          </p:cNvSpPr>
          <p:nvPr>
            <p:ph type="ftr" sz="quarter" idx="13"/>
          </p:nvPr>
        </p:nvSpPr>
        <p:spPr/>
        <p:txBody>
          <a:bodyPr/>
          <a:lstStyle/>
          <a:p>
            <a:r>
              <a:rPr lang="en-US" smtClean="0"/>
              <a:t>Microsoft Confidential</a:t>
            </a:r>
            <a:endParaRPr lang="en-US" dirty="0" smtClean="0"/>
          </a:p>
        </p:txBody>
      </p:sp>
      <p:sp>
        <p:nvSpPr>
          <p:cNvPr id="8" name="Slide Number Placeholder 7"/>
          <p:cNvSpPr>
            <a:spLocks noGrp="1"/>
          </p:cNvSpPr>
          <p:nvPr>
            <p:ph type="sldNum" sz="quarter" idx="14"/>
          </p:nvPr>
        </p:nvSpPr>
        <p:spPr/>
        <p:txBody>
          <a:bodyPr/>
          <a:lstStyle/>
          <a:p>
            <a:fld id="{2775DF8E-1151-4C45-8C93-3AB060627CA9}" type="slidenum">
              <a:rPr lang="en-US" smtClean="0"/>
              <a:pPr/>
              <a:t>‹#›</a:t>
            </a:fld>
            <a:endParaRPr lang="en-US"/>
          </a:p>
        </p:txBody>
      </p:sp>
      <p:sp>
        <p:nvSpPr>
          <p:cNvPr id="9" name="Rectangle 8"/>
          <p:cNvSpPr/>
          <p:nvPr userDrawn="1"/>
        </p:nvSpPr>
        <p:spPr>
          <a:xfrm>
            <a:off x="7474582" y="5035279"/>
            <a:ext cx="633016" cy="635189"/>
          </a:xfrm>
          <a:prstGeom prst="rect">
            <a:avLst/>
          </a:prstGeom>
          <a:solidFill>
            <a:srgbClr val="00BCF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icture Placeholder 15"/>
          <p:cNvSpPr>
            <a:spLocks noGrp="1"/>
          </p:cNvSpPr>
          <p:nvPr>
            <p:ph type="pic" sz="quarter" idx="20"/>
          </p:nvPr>
        </p:nvSpPr>
        <p:spPr>
          <a:xfrm>
            <a:off x="7473963" y="5034752"/>
            <a:ext cx="633634" cy="635964"/>
          </a:xfrm>
          <a:prstGeom prst="rect">
            <a:avLst/>
          </a:prstGeom>
        </p:spPr>
        <p:txBody>
          <a:bodyPr wrap="none" lIns="0" tIns="0" rIns="0" bIns="0">
            <a:normAutofit/>
          </a:bodyPr>
          <a:lstStyle>
            <a:lvl1pPr marL="164592" indent="0">
              <a:spcBef>
                <a:spcPts val="0"/>
              </a:spcBef>
              <a:defRPr sz="800">
                <a:solidFill>
                  <a:schemeClr val="tx1">
                    <a:alpha val="0"/>
                  </a:schemeClr>
                </a:solidFill>
              </a:defRPr>
            </a:lvl1pPr>
          </a:lstStyle>
          <a:p>
            <a:r>
              <a:rPr lang="en-US" smtClean="0"/>
              <a:t>Click icon to add picture</a:t>
            </a:r>
            <a:endParaRPr lang="en-US" dirty="0"/>
          </a:p>
        </p:txBody>
      </p:sp>
      <p:sp>
        <p:nvSpPr>
          <p:cNvPr id="12" name="Picture Placeholder 15"/>
          <p:cNvSpPr>
            <a:spLocks noGrp="1"/>
          </p:cNvSpPr>
          <p:nvPr>
            <p:ph type="pic" sz="quarter" idx="24" hasCustomPrompt="1"/>
          </p:nvPr>
        </p:nvSpPr>
        <p:spPr>
          <a:xfrm>
            <a:off x="7473963" y="5034752"/>
            <a:ext cx="633634" cy="635964"/>
          </a:xfrm>
          <a:prstGeom prst="rect">
            <a:avLst/>
          </a:prstGeom>
        </p:spPr>
        <p:txBody>
          <a:bodyPr wrap="none" lIns="0" tIns="0" rIns="0" bIns="0" anchor="ctr" anchorCtr="0">
            <a:normAutofit/>
          </a:bodyPr>
          <a:lstStyle>
            <a:lvl1pPr marL="0" indent="0" algn="ctr">
              <a:spcBef>
                <a:spcPts val="0"/>
              </a:spcBef>
              <a:buNone/>
              <a:defRPr sz="800" baseline="0">
                <a:solidFill>
                  <a:srgbClr val="737373"/>
                </a:solidFill>
                <a:latin typeface="Segoe Pro Light"/>
              </a:defRPr>
            </a:lvl1pPr>
          </a:lstStyle>
          <a:p>
            <a:r>
              <a:rPr lang="en-US" dirty="0" smtClean="0"/>
              <a:t>Click</a:t>
            </a:r>
            <a:br>
              <a:rPr lang="en-US" dirty="0" smtClean="0"/>
            </a:br>
            <a:r>
              <a:rPr lang="en-US" dirty="0" smtClean="0"/>
              <a:t>here to</a:t>
            </a:r>
            <a:br>
              <a:rPr lang="en-US" dirty="0" smtClean="0"/>
            </a:br>
            <a:r>
              <a:rPr lang="en-US" dirty="0" smtClean="0"/>
              <a:t>add tile</a:t>
            </a:r>
            <a:endParaRPr lang="en-US" dirty="0"/>
          </a:p>
        </p:txBody>
      </p:sp>
      <p:pic>
        <p:nvPicPr>
          <p:cNvPr id="13" name="Picture 12" descr="table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542" y="1789654"/>
            <a:ext cx="5008295" cy="3124200"/>
          </a:xfrm>
          <a:prstGeom prst="rect">
            <a:avLst/>
          </a:prstGeom>
        </p:spPr>
      </p:pic>
      <p:sp>
        <p:nvSpPr>
          <p:cNvPr id="14" name="Picture Placeholder 2"/>
          <p:cNvSpPr>
            <a:spLocks noGrp="1"/>
          </p:cNvSpPr>
          <p:nvPr>
            <p:ph type="pic" sz="quarter" idx="16" hasCustomPrompt="1"/>
          </p:nvPr>
        </p:nvSpPr>
        <p:spPr>
          <a:xfrm>
            <a:off x="7473963" y="2123278"/>
            <a:ext cx="4373621" cy="2437905"/>
          </a:xfrm>
          <a:prstGeom prst="rect">
            <a:avLst/>
          </a:prstGeom>
        </p:spPr>
        <p:txBody>
          <a:bodyPr anchor="ctr" anchorCtr="0">
            <a:normAutofit/>
          </a:bodyPr>
          <a:lstStyle>
            <a:lvl1pPr marL="0" indent="0" algn="ctr">
              <a:spcBef>
                <a:spcPts val="0"/>
              </a:spcBef>
              <a:spcAft>
                <a:spcPts val="0"/>
              </a:spcAft>
              <a:buFontTx/>
              <a:buNone/>
              <a:defRPr sz="1600" b="1" i="0" baseline="0">
                <a:solidFill>
                  <a:schemeClr val="bg1"/>
                </a:solidFill>
                <a:latin typeface="Segoe Pro Light"/>
              </a:defRPr>
            </a:lvl1pPr>
          </a:lstStyle>
          <a:p>
            <a:pPr algn="ctr"/>
            <a:r>
              <a:rPr lang="en-US" sz="1800" dirty="0" smtClean="0">
                <a:solidFill>
                  <a:schemeClr val="bg1"/>
                </a:solidFill>
                <a:latin typeface="Segoe Pro Light"/>
                <a:cs typeface="Segoe Pro Light"/>
              </a:rPr>
              <a:t>Click here to place</a:t>
            </a:r>
            <a:br>
              <a:rPr lang="en-US" sz="1800" dirty="0" smtClean="0">
                <a:solidFill>
                  <a:schemeClr val="bg1"/>
                </a:solidFill>
                <a:latin typeface="Segoe Pro Light"/>
                <a:cs typeface="Segoe Pro Light"/>
              </a:rPr>
            </a:br>
            <a:r>
              <a:rPr lang="en-US" sz="1800" dirty="0" smtClean="0">
                <a:solidFill>
                  <a:schemeClr val="bg1"/>
                </a:solidFill>
                <a:latin typeface="Segoe Pro Light"/>
                <a:cs typeface="Segoe Pro Light"/>
              </a:rPr>
              <a:t>screen shot</a:t>
            </a:r>
            <a:endParaRPr lang="en-US" dirty="0"/>
          </a:p>
        </p:txBody>
      </p:sp>
      <p:sp>
        <p:nvSpPr>
          <p:cNvPr id="15" name="Text Placeholder 5"/>
          <p:cNvSpPr>
            <a:spLocks noGrp="1"/>
          </p:cNvSpPr>
          <p:nvPr>
            <p:ph type="body" sz="quarter" idx="25" hasCustomPrompt="1"/>
          </p:nvPr>
        </p:nvSpPr>
        <p:spPr>
          <a:xfrm>
            <a:off x="8199437" y="5229453"/>
            <a:ext cx="1447800" cy="286231"/>
          </a:xfrm>
          <a:prstGeom prst="rect">
            <a:avLst/>
          </a:prstGeom>
        </p:spPr>
        <p:txBody>
          <a:bodyPr lIns="0" tIns="0" rIns="0" bIns="0">
            <a:noAutofit/>
          </a:bodyPr>
          <a:lstStyle>
            <a:lvl1pPr marL="0" indent="0">
              <a:spcBef>
                <a:spcPts val="0"/>
              </a:spcBef>
              <a:buFontTx/>
              <a:buNone/>
              <a:defRPr sz="1100" baseline="0">
                <a:solidFill>
                  <a:srgbClr val="737373"/>
                </a:solidFill>
                <a:latin typeface="Segoe UI Bold"/>
              </a:defRPr>
            </a:lvl1pPr>
          </a:lstStyle>
          <a:p>
            <a:pPr lvl="0"/>
            <a:r>
              <a:rPr lang="en-US" dirty="0" smtClean="0"/>
              <a:t>Developer name</a:t>
            </a:r>
            <a:endParaRPr lang="en-US" dirty="0"/>
          </a:p>
        </p:txBody>
      </p:sp>
      <p:sp>
        <p:nvSpPr>
          <p:cNvPr id="16" name="Text Placeholder 5"/>
          <p:cNvSpPr>
            <a:spLocks noGrp="1"/>
          </p:cNvSpPr>
          <p:nvPr>
            <p:ph type="body" sz="quarter" idx="18" hasCustomPrompt="1"/>
          </p:nvPr>
        </p:nvSpPr>
        <p:spPr>
          <a:xfrm>
            <a:off x="8199437" y="5384237"/>
            <a:ext cx="1447800" cy="286231"/>
          </a:xfrm>
          <a:prstGeom prst="rect">
            <a:avLst/>
          </a:prstGeom>
        </p:spPr>
        <p:txBody>
          <a:bodyPr lIns="0" tIns="0" rIns="0" bIns="0">
            <a:noAutofit/>
          </a:bodyPr>
          <a:lstStyle>
            <a:lvl1pPr marL="0" indent="0">
              <a:spcBef>
                <a:spcPts val="0"/>
              </a:spcBef>
              <a:buFontTx/>
              <a:buNone/>
              <a:defRPr sz="1100" baseline="0">
                <a:solidFill>
                  <a:srgbClr val="737373"/>
                </a:solidFill>
                <a:latin typeface="Segoe UI"/>
              </a:defRPr>
            </a:lvl1pPr>
          </a:lstStyle>
          <a:p>
            <a:pPr lvl="0"/>
            <a:r>
              <a:rPr lang="en-US" dirty="0" smtClean="0"/>
              <a:t>App name</a:t>
            </a:r>
            <a:endParaRPr lang="en-US" dirty="0"/>
          </a:p>
        </p:txBody>
      </p:sp>
      <p:sp>
        <p:nvSpPr>
          <p:cNvPr id="17" name="Text Placeholder 3"/>
          <p:cNvSpPr>
            <a:spLocks noGrp="1"/>
          </p:cNvSpPr>
          <p:nvPr>
            <p:ph type="body" sz="quarter" idx="10"/>
          </p:nvPr>
        </p:nvSpPr>
        <p:spPr>
          <a:xfrm>
            <a:off x="274639" y="1212848"/>
            <a:ext cx="6722156" cy="1902059"/>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4424" y="6372724"/>
            <a:ext cx="1387410" cy="469658"/>
          </a:xfrm>
          <a:prstGeom prst="rect">
            <a:avLst/>
          </a:prstGeom>
        </p:spPr>
      </p:pic>
    </p:spTree>
    <p:extLst>
      <p:ext uri="{BB962C8B-B14F-4D97-AF65-F5344CB8AC3E}">
        <p14:creationId xmlns:p14="http://schemas.microsoft.com/office/powerpoint/2010/main" val="1810700027"/>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pp slide - univers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2"/>
          </p:nvPr>
        </p:nvSpPr>
        <p:spPr/>
        <p:txBody>
          <a:bodyPr/>
          <a:lstStyle/>
          <a:p>
            <a:fld id="{D2467E7F-CF77-45C3-A44E-ED167671D9A0}" type="datetime1">
              <a:rPr lang="en-US" smtClean="0"/>
              <a:t>10/11/2014</a:t>
            </a:fld>
            <a:endParaRPr lang="en-US"/>
          </a:p>
        </p:txBody>
      </p:sp>
      <p:sp>
        <p:nvSpPr>
          <p:cNvPr id="7" name="Footer Placeholder 6"/>
          <p:cNvSpPr>
            <a:spLocks noGrp="1"/>
          </p:cNvSpPr>
          <p:nvPr>
            <p:ph type="ftr" sz="quarter" idx="13"/>
          </p:nvPr>
        </p:nvSpPr>
        <p:spPr/>
        <p:txBody>
          <a:bodyPr/>
          <a:lstStyle/>
          <a:p>
            <a:r>
              <a:rPr lang="en-US" smtClean="0"/>
              <a:t>Microsoft Confidential</a:t>
            </a:r>
            <a:endParaRPr lang="en-US" dirty="0" smtClean="0"/>
          </a:p>
        </p:txBody>
      </p:sp>
      <p:sp>
        <p:nvSpPr>
          <p:cNvPr id="8" name="Slide Number Placeholder 7"/>
          <p:cNvSpPr>
            <a:spLocks noGrp="1"/>
          </p:cNvSpPr>
          <p:nvPr>
            <p:ph type="sldNum" sz="quarter" idx="14"/>
          </p:nvPr>
        </p:nvSpPr>
        <p:spPr/>
        <p:txBody>
          <a:bodyPr/>
          <a:lstStyle/>
          <a:p>
            <a:fld id="{2775DF8E-1151-4C45-8C93-3AB060627CA9}" type="slidenum">
              <a:rPr lang="en-US" smtClean="0"/>
              <a:pPr/>
              <a:t>‹#›</a:t>
            </a:fld>
            <a:endParaRPr lang="en-US"/>
          </a:p>
        </p:txBody>
      </p:sp>
      <p:sp>
        <p:nvSpPr>
          <p:cNvPr id="9" name="Rectangle 8"/>
          <p:cNvSpPr/>
          <p:nvPr userDrawn="1"/>
        </p:nvSpPr>
        <p:spPr>
          <a:xfrm>
            <a:off x="7474582" y="5035279"/>
            <a:ext cx="633016" cy="635189"/>
          </a:xfrm>
          <a:prstGeom prst="rect">
            <a:avLst/>
          </a:prstGeom>
          <a:solidFill>
            <a:srgbClr val="00BCF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icture Placeholder 15"/>
          <p:cNvSpPr>
            <a:spLocks noGrp="1"/>
          </p:cNvSpPr>
          <p:nvPr>
            <p:ph type="pic" sz="quarter" idx="20"/>
          </p:nvPr>
        </p:nvSpPr>
        <p:spPr>
          <a:xfrm>
            <a:off x="7473963" y="5034752"/>
            <a:ext cx="633634" cy="635964"/>
          </a:xfrm>
          <a:prstGeom prst="rect">
            <a:avLst/>
          </a:prstGeom>
        </p:spPr>
        <p:txBody>
          <a:bodyPr wrap="none" lIns="0" tIns="0" rIns="0" bIns="0">
            <a:normAutofit/>
          </a:bodyPr>
          <a:lstStyle>
            <a:lvl1pPr marL="164592" indent="0">
              <a:spcBef>
                <a:spcPts val="0"/>
              </a:spcBef>
              <a:defRPr sz="800">
                <a:solidFill>
                  <a:schemeClr val="tx1">
                    <a:alpha val="0"/>
                  </a:schemeClr>
                </a:solidFill>
              </a:defRPr>
            </a:lvl1pPr>
          </a:lstStyle>
          <a:p>
            <a:r>
              <a:rPr lang="en-US" smtClean="0"/>
              <a:t>Click icon to add picture</a:t>
            </a:r>
            <a:endParaRPr lang="en-US" dirty="0"/>
          </a:p>
        </p:txBody>
      </p:sp>
      <p:sp>
        <p:nvSpPr>
          <p:cNvPr id="12" name="Picture Placeholder 15"/>
          <p:cNvSpPr>
            <a:spLocks noGrp="1"/>
          </p:cNvSpPr>
          <p:nvPr>
            <p:ph type="pic" sz="quarter" idx="24" hasCustomPrompt="1"/>
          </p:nvPr>
        </p:nvSpPr>
        <p:spPr>
          <a:xfrm>
            <a:off x="7473963" y="5034752"/>
            <a:ext cx="633634" cy="635964"/>
          </a:xfrm>
          <a:prstGeom prst="rect">
            <a:avLst/>
          </a:prstGeom>
        </p:spPr>
        <p:txBody>
          <a:bodyPr wrap="none" lIns="0" tIns="0" rIns="0" bIns="0" anchor="ctr" anchorCtr="0">
            <a:normAutofit/>
          </a:bodyPr>
          <a:lstStyle>
            <a:lvl1pPr marL="0" indent="0" algn="ctr">
              <a:spcBef>
                <a:spcPts val="0"/>
              </a:spcBef>
              <a:buNone/>
              <a:defRPr sz="800" baseline="0">
                <a:solidFill>
                  <a:srgbClr val="737373"/>
                </a:solidFill>
                <a:latin typeface="Segoe Pro Light"/>
              </a:defRPr>
            </a:lvl1pPr>
          </a:lstStyle>
          <a:p>
            <a:r>
              <a:rPr lang="en-US" dirty="0" smtClean="0"/>
              <a:t>Click</a:t>
            </a:r>
            <a:br>
              <a:rPr lang="en-US" dirty="0" smtClean="0"/>
            </a:br>
            <a:r>
              <a:rPr lang="en-US" dirty="0" smtClean="0"/>
              <a:t>here to</a:t>
            </a:r>
            <a:br>
              <a:rPr lang="en-US" dirty="0" smtClean="0"/>
            </a:br>
            <a:r>
              <a:rPr lang="en-US" dirty="0" smtClean="0"/>
              <a:t>add tile</a:t>
            </a:r>
            <a:endParaRPr lang="en-US" dirty="0"/>
          </a:p>
        </p:txBody>
      </p:sp>
      <p:pic>
        <p:nvPicPr>
          <p:cNvPr id="13" name="Picture 12" descr="table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542" y="1789654"/>
            <a:ext cx="5008295" cy="3124200"/>
          </a:xfrm>
          <a:prstGeom prst="rect">
            <a:avLst/>
          </a:prstGeom>
        </p:spPr>
      </p:pic>
      <p:sp>
        <p:nvSpPr>
          <p:cNvPr id="14" name="Picture Placeholder 2"/>
          <p:cNvSpPr>
            <a:spLocks noGrp="1"/>
          </p:cNvSpPr>
          <p:nvPr>
            <p:ph type="pic" sz="quarter" idx="16" hasCustomPrompt="1"/>
          </p:nvPr>
        </p:nvSpPr>
        <p:spPr>
          <a:xfrm>
            <a:off x="7473963" y="2123278"/>
            <a:ext cx="4373621" cy="2437905"/>
          </a:xfrm>
          <a:prstGeom prst="rect">
            <a:avLst/>
          </a:prstGeom>
        </p:spPr>
        <p:txBody>
          <a:bodyPr anchor="ctr" anchorCtr="0">
            <a:normAutofit/>
          </a:bodyPr>
          <a:lstStyle>
            <a:lvl1pPr marL="0" indent="0" algn="ctr">
              <a:spcBef>
                <a:spcPts val="0"/>
              </a:spcBef>
              <a:spcAft>
                <a:spcPts val="0"/>
              </a:spcAft>
              <a:buFontTx/>
              <a:buNone/>
              <a:defRPr sz="1600" b="1" i="0" baseline="0">
                <a:solidFill>
                  <a:schemeClr val="bg1"/>
                </a:solidFill>
                <a:latin typeface="Segoe Pro Light"/>
              </a:defRPr>
            </a:lvl1pPr>
          </a:lstStyle>
          <a:p>
            <a:pPr algn="ctr"/>
            <a:r>
              <a:rPr lang="en-US" sz="1800" dirty="0" smtClean="0">
                <a:solidFill>
                  <a:schemeClr val="bg1"/>
                </a:solidFill>
                <a:latin typeface="Segoe Pro Light"/>
                <a:cs typeface="Segoe Pro Light"/>
              </a:rPr>
              <a:t>Click here to place</a:t>
            </a:r>
            <a:br>
              <a:rPr lang="en-US" sz="1800" dirty="0" smtClean="0">
                <a:solidFill>
                  <a:schemeClr val="bg1"/>
                </a:solidFill>
                <a:latin typeface="Segoe Pro Light"/>
                <a:cs typeface="Segoe Pro Light"/>
              </a:rPr>
            </a:br>
            <a:r>
              <a:rPr lang="en-US" sz="1800" dirty="0" smtClean="0">
                <a:solidFill>
                  <a:schemeClr val="bg1"/>
                </a:solidFill>
                <a:latin typeface="Segoe Pro Light"/>
                <a:cs typeface="Segoe Pro Light"/>
              </a:rPr>
              <a:t>screen shot</a:t>
            </a:r>
            <a:endParaRPr lang="en-US" dirty="0"/>
          </a:p>
        </p:txBody>
      </p:sp>
      <p:sp>
        <p:nvSpPr>
          <p:cNvPr id="15" name="Text Placeholder 5"/>
          <p:cNvSpPr>
            <a:spLocks noGrp="1"/>
          </p:cNvSpPr>
          <p:nvPr>
            <p:ph type="body" sz="quarter" idx="25" hasCustomPrompt="1"/>
          </p:nvPr>
        </p:nvSpPr>
        <p:spPr>
          <a:xfrm>
            <a:off x="8199437" y="5229453"/>
            <a:ext cx="1447800" cy="286231"/>
          </a:xfrm>
          <a:prstGeom prst="rect">
            <a:avLst/>
          </a:prstGeom>
        </p:spPr>
        <p:txBody>
          <a:bodyPr lIns="0" tIns="0" rIns="0" bIns="0">
            <a:noAutofit/>
          </a:bodyPr>
          <a:lstStyle>
            <a:lvl1pPr marL="0" indent="0">
              <a:spcBef>
                <a:spcPts val="0"/>
              </a:spcBef>
              <a:buFontTx/>
              <a:buNone/>
              <a:defRPr sz="1100" baseline="0">
                <a:solidFill>
                  <a:srgbClr val="737373"/>
                </a:solidFill>
                <a:latin typeface="Segoe UI Bold"/>
              </a:defRPr>
            </a:lvl1pPr>
          </a:lstStyle>
          <a:p>
            <a:pPr lvl="0"/>
            <a:r>
              <a:rPr lang="en-US" dirty="0" smtClean="0"/>
              <a:t>Developer name</a:t>
            </a:r>
            <a:endParaRPr lang="en-US" dirty="0"/>
          </a:p>
        </p:txBody>
      </p:sp>
      <p:sp>
        <p:nvSpPr>
          <p:cNvPr id="16" name="Text Placeholder 5"/>
          <p:cNvSpPr>
            <a:spLocks noGrp="1"/>
          </p:cNvSpPr>
          <p:nvPr>
            <p:ph type="body" sz="quarter" idx="18" hasCustomPrompt="1"/>
          </p:nvPr>
        </p:nvSpPr>
        <p:spPr>
          <a:xfrm>
            <a:off x="8199437" y="5384237"/>
            <a:ext cx="1447800" cy="286231"/>
          </a:xfrm>
          <a:prstGeom prst="rect">
            <a:avLst/>
          </a:prstGeom>
        </p:spPr>
        <p:txBody>
          <a:bodyPr lIns="0" tIns="0" rIns="0" bIns="0">
            <a:noAutofit/>
          </a:bodyPr>
          <a:lstStyle>
            <a:lvl1pPr marL="0" indent="0">
              <a:spcBef>
                <a:spcPts val="0"/>
              </a:spcBef>
              <a:buFontTx/>
              <a:buNone/>
              <a:defRPr sz="1100" baseline="0">
                <a:solidFill>
                  <a:srgbClr val="737373"/>
                </a:solidFill>
                <a:latin typeface="Segoe UI"/>
              </a:defRPr>
            </a:lvl1pPr>
          </a:lstStyle>
          <a:p>
            <a:pPr lvl="0"/>
            <a:r>
              <a:rPr lang="en-US" dirty="0" smtClean="0"/>
              <a:t>App name</a:t>
            </a:r>
            <a:endParaRPr lang="en-US" dirty="0"/>
          </a:p>
        </p:txBody>
      </p:sp>
      <p:pic>
        <p:nvPicPr>
          <p:cNvPr id="17" name="Picture 16" descr="phon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52036" y="2963862"/>
            <a:ext cx="2381249" cy="3810000"/>
          </a:xfrm>
          <a:prstGeom prst="rect">
            <a:avLst/>
          </a:prstGeom>
        </p:spPr>
      </p:pic>
      <p:sp>
        <p:nvSpPr>
          <p:cNvPr id="18" name="Picture Placeholder 2"/>
          <p:cNvSpPr>
            <a:spLocks noGrp="1"/>
          </p:cNvSpPr>
          <p:nvPr>
            <p:ph type="pic" sz="quarter" idx="23" hasCustomPrompt="1"/>
          </p:nvPr>
        </p:nvSpPr>
        <p:spPr>
          <a:xfrm>
            <a:off x="10453708" y="3709544"/>
            <a:ext cx="1359702" cy="2149918"/>
          </a:xfrm>
          <a:prstGeom prst="rect">
            <a:avLst/>
          </a:prstGeom>
        </p:spPr>
        <p:txBody>
          <a:bodyPr anchor="ctr" anchorCtr="0">
            <a:normAutofit/>
          </a:bodyPr>
          <a:lstStyle>
            <a:lvl1pPr marL="0" indent="0" algn="ctr">
              <a:spcBef>
                <a:spcPts val="0"/>
              </a:spcBef>
              <a:spcAft>
                <a:spcPts val="264"/>
              </a:spcAft>
              <a:buFontTx/>
              <a:buNone/>
              <a:defRPr sz="1200" b="1" i="0" baseline="0">
                <a:solidFill>
                  <a:schemeClr val="bg1"/>
                </a:solidFill>
                <a:latin typeface="Segoe Pro Light"/>
              </a:defRPr>
            </a:lvl1pPr>
          </a:lstStyle>
          <a:p>
            <a:r>
              <a:rPr lang="en-US" dirty="0" smtClean="0"/>
              <a:t>Click here</a:t>
            </a:r>
            <a:br>
              <a:rPr lang="en-US" dirty="0" smtClean="0"/>
            </a:br>
            <a:r>
              <a:rPr lang="en-US" dirty="0" smtClean="0"/>
              <a:t>to place</a:t>
            </a:r>
            <a:br>
              <a:rPr lang="en-US" dirty="0" smtClean="0"/>
            </a:br>
            <a:r>
              <a:rPr lang="en-US" dirty="0" smtClean="0"/>
              <a:t>screen shot</a:t>
            </a:r>
          </a:p>
        </p:txBody>
      </p:sp>
      <p:sp>
        <p:nvSpPr>
          <p:cNvPr id="19" name="Text Placeholder 3"/>
          <p:cNvSpPr>
            <a:spLocks noGrp="1"/>
          </p:cNvSpPr>
          <p:nvPr>
            <p:ph type="body" sz="quarter" idx="10"/>
          </p:nvPr>
        </p:nvSpPr>
        <p:spPr>
          <a:xfrm>
            <a:off x="274639" y="1212848"/>
            <a:ext cx="6722156" cy="1902059"/>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4424" y="6372724"/>
            <a:ext cx="1387410" cy="469658"/>
          </a:xfrm>
          <a:prstGeom prst="rect">
            <a:avLst/>
          </a:prstGeom>
        </p:spPr>
      </p:pic>
    </p:spTree>
    <p:extLst>
      <p:ext uri="{BB962C8B-B14F-4D97-AF65-F5344CB8AC3E}">
        <p14:creationId xmlns:p14="http://schemas.microsoft.com/office/powerpoint/2010/main" val="1205619001"/>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8"/>
            <a:ext cx="6722156" cy="1902059"/>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2"/>
          </p:nvPr>
        </p:nvSpPr>
        <p:spPr/>
        <p:txBody>
          <a:bodyPr/>
          <a:lstStyle/>
          <a:p>
            <a:fld id="{D2467E7F-CF77-45C3-A44E-ED167671D9A0}" type="datetime1">
              <a:rPr lang="en-US" smtClean="0"/>
              <a:t>10/11/2014</a:t>
            </a:fld>
            <a:endParaRPr lang="en-US"/>
          </a:p>
        </p:txBody>
      </p:sp>
      <p:sp>
        <p:nvSpPr>
          <p:cNvPr id="7" name="Footer Placeholder 6"/>
          <p:cNvSpPr>
            <a:spLocks noGrp="1"/>
          </p:cNvSpPr>
          <p:nvPr>
            <p:ph type="ftr" sz="quarter" idx="13"/>
          </p:nvPr>
        </p:nvSpPr>
        <p:spPr/>
        <p:txBody>
          <a:bodyPr/>
          <a:lstStyle/>
          <a:p>
            <a:r>
              <a:rPr lang="en-US" smtClean="0"/>
              <a:t>Microsoft Confidential</a:t>
            </a:r>
            <a:endParaRPr lang="en-US" dirty="0" smtClean="0"/>
          </a:p>
        </p:txBody>
      </p:sp>
      <p:sp>
        <p:nvSpPr>
          <p:cNvPr id="8" name="Slide Number Placeholder 7"/>
          <p:cNvSpPr>
            <a:spLocks noGrp="1"/>
          </p:cNvSpPr>
          <p:nvPr>
            <p:ph type="sldNum" sz="quarter" idx="14"/>
          </p:nvPr>
        </p:nvSpPr>
        <p:spPr/>
        <p:txBody>
          <a:bodyPr/>
          <a:lstStyle/>
          <a:p>
            <a:fld id="{2775DF8E-1151-4C45-8C93-3AB060627CA9}" type="slidenum">
              <a:rPr lang="en-US" smtClean="0"/>
              <a:pPr/>
              <a:t>‹#›</a:t>
            </a:fld>
            <a:endParaRPr lang="en-US"/>
          </a:p>
        </p:txBody>
      </p:sp>
      <p:sp>
        <p:nvSpPr>
          <p:cNvPr id="9" name="Rectangle 8"/>
          <p:cNvSpPr/>
          <p:nvPr userDrawn="1"/>
        </p:nvSpPr>
        <p:spPr>
          <a:xfrm>
            <a:off x="9876456" y="4488389"/>
            <a:ext cx="633016" cy="635189"/>
          </a:xfrm>
          <a:prstGeom prst="rect">
            <a:avLst/>
          </a:prstGeom>
          <a:solidFill>
            <a:srgbClr val="00BCF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icture Placeholder 15"/>
          <p:cNvSpPr>
            <a:spLocks noGrp="1"/>
          </p:cNvSpPr>
          <p:nvPr>
            <p:ph type="pic" sz="quarter" idx="20"/>
          </p:nvPr>
        </p:nvSpPr>
        <p:spPr>
          <a:xfrm>
            <a:off x="9875837" y="4487862"/>
            <a:ext cx="633634" cy="635964"/>
          </a:xfrm>
          <a:prstGeom prst="rect">
            <a:avLst/>
          </a:prstGeom>
        </p:spPr>
        <p:txBody>
          <a:bodyPr wrap="none" lIns="0" tIns="0" rIns="0" bIns="0">
            <a:normAutofit/>
          </a:bodyPr>
          <a:lstStyle>
            <a:lvl1pPr marL="164592" indent="0">
              <a:spcBef>
                <a:spcPts val="0"/>
              </a:spcBef>
              <a:defRPr sz="800">
                <a:solidFill>
                  <a:schemeClr val="tx1">
                    <a:alpha val="0"/>
                  </a:schemeClr>
                </a:solidFill>
              </a:defRPr>
            </a:lvl1pPr>
          </a:lstStyle>
          <a:p>
            <a:r>
              <a:rPr lang="en-US" smtClean="0"/>
              <a:t>Click icon to add picture</a:t>
            </a:r>
            <a:endParaRPr lang="en-US" dirty="0"/>
          </a:p>
        </p:txBody>
      </p:sp>
      <p:sp>
        <p:nvSpPr>
          <p:cNvPr id="12" name="Picture Placeholder 15"/>
          <p:cNvSpPr>
            <a:spLocks noGrp="1"/>
          </p:cNvSpPr>
          <p:nvPr>
            <p:ph type="pic" sz="quarter" idx="24" hasCustomPrompt="1"/>
          </p:nvPr>
        </p:nvSpPr>
        <p:spPr>
          <a:xfrm>
            <a:off x="9875837" y="4487862"/>
            <a:ext cx="633634" cy="635964"/>
          </a:xfrm>
          <a:prstGeom prst="rect">
            <a:avLst/>
          </a:prstGeom>
        </p:spPr>
        <p:txBody>
          <a:bodyPr wrap="none" lIns="0" tIns="0" rIns="0" bIns="0" anchor="ctr" anchorCtr="0">
            <a:normAutofit/>
          </a:bodyPr>
          <a:lstStyle>
            <a:lvl1pPr marL="0" indent="0" algn="ctr">
              <a:spcBef>
                <a:spcPts val="0"/>
              </a:spcBef>
              <a:buNone/>
              <a:defRPr sz="800" baseline="0">
                <a:solidFill>
                  <a:srgbClr val="737373"/>
                </a:solidFill>
                <a:latin typeface="Segoe Pro Light"/>
              </a:defRPr>
            </a:lvl1pPr>
          </a:lstStyle>
          <a:p>
            <a:r>
              <a:rPr lang="en-US" dirty="0" smtClean="0"/>
              <a:t>Click</a:t>
            </a:r>
            <a:br>
              <a:rPr lang="en-US" dirty="0" smtClean="0"/>
            </a:br>
            <a:r>
              <a:rPr lang="en-US" dirty="0" smtClean="0"/>
              <a:t>here to</a:t>
            </a:r>
            <a:br>
              <a:rPr lang="en-US" dirty="0" smtClean="0"/>
            </a:br>
            <a:r>
              <a:rPr lang="en-US" dirty="0" smtClean="0"/>
              <a:t>add tile</a:t>
            </a:r>
            <a:endParaRPr lang="en-US" dirty="0"/>
          </a:p>
        </p:txBody>
      </p:sp>
      <p:sp>
        <p:nvSpPr>
          <p:cNvPr id="15" name="Text Placeholder 5"/>
          <p:cNvSpPr>
            <a:spLocks noGrp="1"/>
          </p:cNvSpPr>
          <p:nvPr>
            <p:ph type="body" sz="quarter" idx="25" hasCustomPrompt="1"/>
          </p:nvPr>
        </p:nvSpPr>
        <p:spPr>
          <a:xfrm>
            <a:off x="10601311" y="4682563"/>
            <a:ext cx="1447800" cy="286231"/>
          </a:xfrm>
          <a:prstGeom prst="rect">
            <a:avLst/>
          </a:prstGeom>
        </p:spPr>
        <p:txBody>
          <a:bodyPr lIns="0" tIns="0" rIns="0" bIns="0">
            <a:noAutofit/>
          </a:bodyPr>
          <a:lstStyle>
            <a:lvl1pPr marL="0" indent="0">
              <a:spcBef>
                <a:spcPts val="0"/>
              </a:spcBef>
              <a:buFontTx/>
              <a:buNone/>
              <a:defRPr sz="1100" baseline="0">
                <a:solidFill>
                  <a:srgbClr val="737373"/>
                </a:solidFill>
                <a:latin typeface="Segoe UI Bold"/>
              </a:defRPr>
            </a:lvl1pPr>
          </a:lstStyle>
          <a:p>
            <a:pPr lvl="0"/>
            <a:r>
              <a:rPr lang="en-US" dirty="0" smtClean="0"/>
              <a:t>Developer name</a:t>
            </a:r>
            <a:endParaRPr lang="en-US" dirty="0"/>
          </a:p>
        </p:txBody>
      </p:sp>
      <p:sp>
        <p:nvSpPr>
          <p:cNvPr id="16" name="Text Placeholder 5"/>
          <p:cNvSpPr>
            <a:spLocks noGrp="1"/>
          </p:cNvSpPr>
          <p:nvPr>
            <p:ph type="body" sz="quarter" idx="18" hasCustomPrompt="1"/>
          </p:nvPr>
        </p:nvSpPr>
        <p:spPr>
          <a:xfrm>
            <a:off x="10601311" y="4837347"/>
            <a:ext cx="1447800" cy="286231"/>
          </a:xfrm>
          <a:prstGeom prst="rect">
            <a:avLst/>
          </a:prstGeom>
        </p:spPr>
        <p:txBody>
          <a:bodyPr lIns="0" tIns="0" rIns="0" bIns="0">
            <a:noAutofit/>
          </a:bodyPr>
          <a:lstStyle>
            <a:lvl1pPr marL="0" indent="0">
              <a:spcBef>
                <a:spcPts val="0"/>
              </a:spcBef>
              <a:buFontTx/>
              <a:buNone/>
              <a:defRPr sz="1100" baseline="0">
                <a:solidFill>
                  <a:srgbClr val="737373"/>
                </a:solidFill>
                <a:latin typeface="Segoe UI"/>
              </a:defRPr>
            </a:lvl1pPr>
          </a:lstStyle>
          <a:p>
            <a:pPr lvl="0"/>
            <a:r>
              <a:rPr lang="en-US" dirty="0" smtClean="0"/>
              <a:t>App name</a:t>
            </a:r>
            <a:endParaRPr lang="en-US" dirty="0"/>
          </a:p>
        </p:txBody>
      </p:sp>
      <p:pic>
        <p:nvPicPr>
          <p:cNvPr id="17" name="Picture 16" descr="phon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51637" y="677862"/>
            <a:ext cx="3397272" cy="5435637"/>
          </a:xfrm>
          <a:prstGeom prst="rect">
            <a:avLst/>
          </a:prstGeom>
        </p:spPr>
      </p:pic>
      <p:sp>
        <p:nvSpPr>
          <p:cNvPr id="18" name="Picture Placeholder 2"/>
          <p:cNvSpPr>
            <a:spLocks noGrp="1"/>
          </p:cNvSpPr>
          <p:nvPr>
            <p:ph type="pic" sz="quarter" idx="23" hasCustomPrompt="1"/>
          </p:nvPr>
        </p:nvSpPr>
        <p:spPr>
          <a:xfrm>
            <a:off x="7449197" y="1738606"/>
            <a:ext cx="1939855" cy="3067238"/>
          </a:xfrm>
          <a:prstGeom prst="rect">
            <a:avLst/>
          </a:prstGeom>
        </p:spPr>
        <p:txBody>
          <a:bodyPr anchor="ctr" anchorCtr="0">
            <a:normAutofit/>
          </a:bodyPr>
          <a:lstStyle>
            <a:lvl1pPr marL="0" indent="0" algn="ctr">
              <a:spcBef>
                <a:spcPts val="0"/>
              </a:spcBef>
              <a:spcAft>
                <a:spcPts val="264"/>
              </a:spcAft>
              <a:buFontTx/>
              <a:buNone/>
              <a:defRPr sz="1200" b="1" i="0" baseline="0">
                <a:solidFill>
                  <a:schemeClr val="bg1"/>
                </a:solidFill>
                <a:latin typeface="Segoe Pro Light"/>
              </a:defRPr>
            </a:lvl1pPr>
          </a:lstStyle>
          <a:p>
            <a:r>
              <a:rPr lang="en-US" dirty="0" smtClean="0"/>
              <a:t>Click here</a:t>
            </a:r>
            <a:br>
              <a:rPr lang="en-US" dirty="0" smtClean="0"/>
            </a:br>
            <a:r>
              <a:rPr lang="en-US" dirty="0" smtClean="0"/>
              <a:t>to place</a:t>
            </a:r>
            <a:br>
              <a:rPr lang="en-US" dirty="0" smtClean="0"/>
            </a:br>
            <a:r>
              <a:rPr lang="en-US" dirty="0" smtClean="0"/>
              <a:t>screen shot</a:t>
            </a: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4424" y="6372724"/>
            <a:ext cx="1387410" cy="469658"/>
          </a:xfrm>
          <a:prstGeom prst="rect">
            <a:avLst/>
          </a:prstGeom>
        </p:spPr>
      </p:pic>
    </p:spTree>
    <p:extLst>
      <p:ext uri="{BB962C8B-B14F-4D97-AF65-F5344CB8AC3E}">
        <p14:creationId xmlns:p14="http://schemas.microsoft.com/office/powerpoint/2010/main" val="2502837769"/>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pp slide - ph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8"/>
            <a:ext cx="6722156" cy="1902059"/>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2"/>
          </p:nvPr>
        </p:nvSpPr>
        <p:spPr/>
        <p:txBody>
          <a:bodyPr/>
          <a:lstStyle/>
          <a:p>
            <a:fld id="{D2467E7F-CF77-45C3-A44E-ED167671D9A0}" type="datetime1">
              <a:rPr lang="en-US" smtClean="0"/>
              <a:t>10/11/2014</a:t>
            </a:fld>
            <a:endParaRPr lang="en-US"/>
          </a:p>
        </p:txBody>
      </p:sp>
      <p:sp>
        <p:nvSpPr>
          <p:cNvPr id="7" name="Footer Placeholder 6"/>
          <p:cNvSpPr>
            <a:spLocks noGrp="1"/>
          </p:cNvSpPr>
          <p:nvPr>
            <p:ph type="ftr" sz="quarter" idx="13"/>
          </p:nvPr>
        </p:nvSpPr>
        <p:spPr/>
        <p:txBody>
          <a:bodyPr/>
          <a:lstStyle/>
          <a:p>
            <a:r>
              <a:rPr lang="en-US" smtClean="0"/>
              <a:t>Microsoft Confidential</a:t>
            </a:r>
            <a:endParaRPr lang="en-US" dirty="0" smtClean="0"/>
          </a:p>
        </p:txBody>
      </p:sp>
      <p:sp>
        <p:nvSpPr>
          <p:cNvPr id="8" name="Slide Number Placeholder 7"/>
          <p:cNvSpPr>
            <a:spLocks noGrp="1"/>
          </p:cNvSpPr>
          <p:nvPr>
            <p:ph type="sldNum" sz="quarter" idx="14"/>
          </p:nvPr>
        </p:nvSpPr>
        <p:spPr/>
        <p:txBody>
          <a:bodyPr/>
          <a:lstStyle/>
          <a:p>
            <a:fld id="{2775DF8E-1151-4C45-8C93-3AB060627CA9}" type="slidenum">
              <a:rPr lang="en-US" smtClean="0"/>
              <a:pPr/>
              <a:t>‹#›</a:t>
            </a:fld>
            <a:endParaRPr lang="en-US"/>
          </a:p>
        </p:txBody>
      </p:sp>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l="11773" t="6559" r="8403" b="5475"/>
          <a:stretch/>
        </p:blipFill>
        <p:spPr>
          <a:xfrm>
            <a:off x="9418637" y="1283129"/>
            <a:ext cx="2895600" cy="5105400"/>
          </a:xfrm>
          <a:prstGeom prst="rect">
            <a:avLst/>
          </a:prstGeom>
        </p:spPr>
      </p:pic>
      <p:sp>
        <p:nvSpPr>
          <p:cNvPr id="20" name="Picture Placeholder 9"/>
          <p:cNvSpPr>
            <a:spLocks noGrp="1"/>
          </p:cNvSpPr>
          <p:nvPr>
            <p:ph type="pic" sz="quarter" idx="24" hasCustomPrompt="1"/>
          </p:nvPr>
        </p:nvSpPr>
        <p:spPr>
          <a:xfrm>
            <a:off x="9723437" y="1820862"/>
            <a:ext cx="2216767" cy="3651999"/>
          </a:xfrm>
          <a:solidFill>
            <a:schemeClr val="bg2"/>
          </a:solidFill>
        </p:spPr>
        <p:txBody>
          <a:bodyPr anchor="ctr" anchorCtr="0">
            <a:normAutofit/>
          </a:bodyPr>
          <a:lstStyle>
            <a:lvl1pPr marL="0" indent="0" algn="ctr">
              <a:lnSpc>
                <a:spcPct val="100000"/>
              </a:lnSpc>
              <a:buNone/>
              <a:defRPr sz="1400" baseline="0"/>
            </a:lvl1pPr>
          </a:lstStyle>
          <a:p>
            <a:r>
              <a:rPr lang="en-US" dirty="0" smtClean="0"/>
              <a:t>Click to place </a:t>
            </a:r>
            <a:br>
              <a:rPr lang="en-US" dirty="0" smtClean="0"/>
            </a:br>
            <a:r>
              <a:rPr lang="en-US" dirty="0" smtClean="0"/>
              <a:t>screen shot</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4424" y="6372724"/>
            <a:ext cx="1387410" cy="469658"/>
          </a:xfrm>
          <a:prstGeom prst="rect">
            <a:avLst/>
          </a:prstGeom>
        </p:spPr>
      </p:pic>
    </p:spTree>
    <p:extLst>
      <p:ext uri="{BB962C8B-B14F-4D97-AF65-F5344CB8AC3E}">
        <p14:creationId xmlns:p14="http://schemas.microsoft.com/office/powerpoint/2010/main" val="76975751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5E91A7C-4EFF-433E-AB94-3AE3BC2A7670}" type="datetime1">
              <a:rPr lang="en-US" smtClean="0"/>
              <a:t>10/11/2014</a:t>
            </a:fld>
            <a:endParaRPr lang="en-US"/>
          </a:p>
        </p:txBody>
      </p:sp>
      <p:sp>
        <p:nvSpPr>
          <p:cNvPr id="4" name="Footer Placeholder 3"/>
          <p:cNvSpPr>
            <a:spLocks noGrp="1"/>
          </p:cNvSpPr>
          <p:nvPr>
            <p:ph type="ftr" sz="quarter" idx="11"/>
          </p:nvPr>
        </p:nvSpPr>
        <p:spPr/>
        <p:txBody>
          <a:bodyPr/>
          <a:lstStyle/>
          <a:p>
            <a:r>
              <a:rPr lang="en-US" smtClean="0"/>
              <a:t>Microsoft Confidential</a:t>
            </a:r>
            <a:endParaRPr lang="en-US" dirty="0" smtClean="0"/>
          </a:p>
        </p:txBody>
      </p:sp>
      <p:sp>
        <p:nvSpPr>
          <p:cNvPr id="5" name="Slide Number Placeholder 4"/>
          <p:cNvSpPr>
            <a:spLocks noGrp="1"/>
          </p:cNvSpPr>
          <p:nvPr>
            <p:ph type="sldNum" sz="quarter" idx="12"/>
          </p:nvPr>
        </p:nvSpPr>
        <p:spPr/>
        <p:txBody>
          <a:bodyPr/>
          <a:lstStyle/>
          <a:p>
            <a:fld id="{2775DF8E-1151-4C45-8C93-3AB060627CA9}" type="slidenum">
              <a:rPr lang="en-US" smtClean="0"/>
              <a:pPr/>
              <a:t>‹#›</a:t>
            </a:fld>
            <a:endParaRPr lang="en-US"/>
          </a:p>
        </p:txBody>
      </p:sp>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2">
                    <a:lumMod val="40000"/>
                    <a:lumOff val="60000"/>
                  </a:schemeClr>
                </a:solidFill>
              </a:defRPr>
            </a:lvl1pPr>
          </a:lstStyle>
          <a:p>
            <a:fld id="{D25CC566-6E14-4F8A-BF5C-3220498B48A3}" type="datetime1">
              <a:rPr lang="en-US" smtClean="0"/>
              <a:pPr/>
              <a:t>10/11/2014</a:t>
            </a:fld>
            <a:endParaRPr lang="en-US"/>
          </a:p>
        </p:txBody>
      </p:sp>
      <p:sp>
        <p:nvSpPr>
          <p:cNvPr id="3" name="Footer Placeholder 2"/>
          <p:cNvSpPr>
            <a:spLocks noGrp="1"/>
          </p:cNvSpPr>
          <p:nvPr>
            <p:ph type="ftr" sz="quarter" idx="11"/>
          </p:nvPr>
        </p:nvSpPr>
        <p:spPr/>
        <p:txBody>
          <a:bodyPr/>
          <a:lstStyle>
            <a:lvl1pPr>
              <a:defRPr>
                <a:solidFill>
                  <a:schemeClr val="bg2">
                    <a:lumMod val="40000"/>
                    <a:lumOff val="60000"/>
                  </a:schemeClr>
                </a:solidFill>
              </a:defRPr>
            </a:lvl1pPr>
          </a:lstStyle>
          <a:p>
            <a:r>
              <a:rPr lang="en-US" smtClean="0"/>
              <a:t>Microsoft Confidential</a:t>
            </a:r>
            <a:endParaRPr lang="en-US" dirty="0" smtClean="0"/>
          </a:p>
        </p:txBody>
      </p:sp>
      <p:sp>
        <p:nvSpPr>
          <p:cNvPr id="4" name="Slide Number Placeholder 3"/>
          <p:cNvSpPr>
            <a:spLocks noGrp="1"/>
          </p:cNvSpPr>
          <p:nvPr>
            <p:ph type="sldNum" sz="quarter" idx="12"/>
          </p:nvPr>
        </p:nvSpPr>
        <p:spPr/>
        <p:txBody>
          <a:bodyPr/>
          <a:lstStyle>
            <a:lvl1pPr>
              <a:defRPr>
                <a:solidFill>
                  <a:schemeClr val="bg2">
                    <a:lumMod val="40000"/>
                    <a:lumOff val="60000"/>
                  </a:schemeClr>
                </a:solidFill>
              </a:defRPr>
            </a:lvl1pPr>
          </a:lstStyle>
          <a:p>
            <a:fld id="{2775DF8E-1151-4C45-8C93-3AB060627CA9}" type="slidenum">
              <a:rPr lang="en-US" smtClean="0"/>
              <a:pPr/>
              <a:t>‹#›</a:t>
            </a:fld>
            <a:endParaRPr lang="en-US"/>
          </a:p>
        </p:txBody>
      </p:sp>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ltGray">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74702" y="2125678"/>
            <a:ext cx="9143936" cy="1828786"/>
          </a:xfrm>
          <a:noFill/>
        </p:spPr>
        <p:txBody>
          <a:bodyPr lIns="146304" tIns="91440" rIns="146304" bIns="91440" anchor="t" anchorCtr="0"/>
          <a:lstStyle>
            <a:lvl1pPr>
              <a:defRPr sz="4800" spc="-100" baseline="0">
                <a:gradFill>
                  <a:gsLst>
                    <a:gs pos="5833">
                      <a:schemeClr val="bg1"/>
                    </a:gs>
                    <a:gs pos="18000">
                      <a:schemeClr val="bg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bwMode="auto">
          <a:xfrm>
            <a:off x="274701" y="3955786"/>
            <a:ext cx="9143937" cy="1828007"/>
          </a:xfrm>
          <a:noFill/>
        </p:spPr>
        <p:txBody>
          <a:bodyPr lIns="146304" tIns="109728" rIns="146304" bIns="109728">
            <a:noAutofit/>
          </a:bodyPr>
          <a:lstStyle>
            <a:lvl1pPr marL="0" indent="0">
              <a:spcBef>
                <a:spcPts val="0"/>
              </a:spcBef>
              <a:buNone/>
              <a:defRPr sz="28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2">
            <a:duotone>
              <a:prstClr val="black"/>
              <a:srgbClr val="0070C0">
                <a:tint val="45000"/>
                <a:satMod val="400000"/>
              </a:srgbClr>
            </a:duotone>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tretch>
            <a:fillRect/>
          </a:stretch>
        </p:blipFill>
        <p:spPr bwMode="invGray">
          <a:xfrm>
            <a:off x="10973054" y="6319670"/>
            <a:ext cx="1005840" cy="195077"/>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4703" y="144462"/>
            <a:ext cx="2039204" cy="690300"/>
          </a:xfrm>
          <a:prstGeom prst="rect">
            <a:avLst/>
          </a:prstGeom>
        </p:spPr>
      </p:pic>
      <p:sp>
        <p:nvSpPr>
          <p:cNvPr id="10" name="Footer Placeholder 14"/>
          <p:cNvSpPr>
            <a:spLocks noGrp="1"/>
          </p:cNvSpPr>
          <p:nvPr>
            <p:ph type="ftr" sz="quarter" idx="14"/>
          </p:nvPr>
        </p:nvSpPr>
        <p:spPr>
          <a:xfrm>
            <a:off x="274703" y="6176196"/>
            <a:ext cx="1804987" cy="371475"/>
          </a:xfrm>
        </p:spPr>
        <p:txBody>
          <a:bodyPr/>
          <a:lstStyle>
            <a:lvl1pPr>
              <a:defRPr>
                <a:solidFill>
                  <a:schemeClr val="tx2"/>
                </a:solidFill>
              </a:defRPr>
            </a:lvl1pPr>
          </a:lstStyle>
          <a:p>
            <a:r>
              <a:rPr lang="en-US" dirty="0" smtClean="0"/>
              <a:t>Microsoft Confidential</a:t>
            </a:r>
          </a:p>
        </p:txBody>
      </p:sp>
    </p:spTree>
    <p:extLst>
      <p:ext uri="{BB962C8B-B14F-4D97-AF65-F5344CB8AC3E}">
        <p14:creationId xmlns:p14="http://schemas.microsoft.com/office/powerpoint/2010/main" val="1341244791"/>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accent2">
                    <a:lumMod val="40000"/>
                    <a:lumOff val="60000"/>
                  </a:schemeClr>
                </a:solidFill>
              </a:defRPr>
            </a:lvl1pPr>
          </a:lstStyle>
          <a:p>
            <a:fld id="{E5FDCD9F-8EFD-42A8-BAD9-E43A885E7FD7}" type="datetime1">
              <a:rPr lang="en-US" smtClean="0"/>
              <a:pPr/>
              <a:t>10/11/2014</a:t>
            </a:fld>
            <a:endParaRPr lang="en-US"/>
          </a:p>
        </p:txBody>
      </p:sp>
      <p:sp>
        <p:nvSpPr>
          <p:cNvPr id="3" name="Footer Placeholder 2"/>
          <p:cNvSpPr>
            <a:spLocks noGrp="1"/>
          </p:cNvSpPr>
          <p:nvPr>
            <p:ph type="ftr" sz="quarter" idx="11"/>
          </p:nvPr>
        </p:nvSpPr>
        <p:spPr/>
        <p:txBody>
          <a:bodyPr/>
          <a:lstStyle>
            <a:lvl1pPr>
              <a:defRPr>
                <a:solidFill>
                  <a:schemeClr val="accent2">
                    <a:lumMod val="40000"/>
                    <a:lumOff val="60000"/>
                  </a:schemeClr>
                </a:solidFill>
              </a:defRPr>
            </a:lvl1pPr>
          </a:lstStyle>
          <a:p>
            <a:r>
              <a:rPr lang="en-US" smtClean="0"/>
              <a:t>Microsoft Confidential</a:t>
            </a:r>
            <a:endParaRPr lang="en-US" dirty="0" smtClean="0"/>
          </a:p>
        </p:txBody>
      </p:sp>
      <p:sp>
        <p:nvSpPr>
          <p:cNvPr id="4" name="Slide Number Placeholder 3"/>
          <p:cNvSpPr>
            <a:spLocks noGrp="1"/>
          </p:cNvSpPr>
          <p:nvPr>
            <p:ph type="sldNum" sz="quarter" idx="12"/>
          </p:nvPr>
        </p:nvSpPr>
        <p:spPr/>
        <p:txBody>
          <a:bodyPr/>
          <a:lstStyle>
            <a:lvl1pPr>
              <a:defRPr>
                <a:solidFill>
                  <a:schemeClr val="accent2">
                    <a:lumMod val="40000"/>
                    <a:lumOff val="60000"/>
                  </a:schemeClr>
                </a:solidFill>
              </a:defRPr>
            </a:lvl1pPr>
          </a:lstStyle>
          <a:p>
            <a:fld id="{2775DF8E-1151-4C45-8C93-3AB060627CA9}" type="slidenum">
              <a:rPr lang="en-US" smtClean="0"/>
              <a:pPr/>
              <a:t>‹#›</a:t>
            </a:fld>
            <a:endParaRPr lang="en-US"/>
          </a:p>
        </p:txBody>
      </p:sp>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accent3">
                    <a:lumMod val="40000"/>
                    <a:lumOff val="60000"/>
                  </a:schemeClr>
                </a:solidFill>
              </a:defRPr>
            </a:lvl1pPr>
          </a:lstStyle>
          <a:p>
            <a:fld id="{6AD12051-B456-4405-8380-C3FD2EE5DFA6}" type="datetime1">
              <a:rPr lang="en-US" smtClean="0"/>
              <a:pPr/>
              <a:t>10/11/2014</a:t>
            </a:fld>
            <a:endParaRPr lang="en-US"/>
          </a:p>
        </p:txBody>
      </p:sp>
      <p:sp>
        <p:nvSpPr>
          <p:cNvPr id="3" name="Footer Placeholder 2"/>
          <p:cNvSpPr>
            <a:spLocks noGrp="1"/>
          </p:cNvSpPr>
          <p:nvPr>
            <p:ph type="ftr" sz="quarter" idx="11"/>
          </p:nvPr>
        </p:nvSpPr>
        <p:spPr/>
        <p:txBody>
          <a:bodyPr/>
          <a:lstStyle>
            <a:lvl1pPr>
              <a:defRPr>
                <a:solidFill>
                  <a:schemeClr val="accent3">
                    <a:lumMod val="40000"/>
                    <a:lumOff val="60000"/>
                  </a:schemeClr>
                </a:solidFill>
              </a:defRPr>
            </a:lvl1pPr>
          </a:lstStyle>
          <a:p>
            <a:r>
              <a:rPr lang="en-US" smtClean="0"/>
              <a:t>Microsoft Confidential</a:t>
            </a:r>
            <a:endParaRPr lang="en-US" dirty="0" smtClean="0"/>
          </a:p>
        </p:txBody>
      </p:sp>
      <p:sp>
        <p:nvSpPr>
          <p:cNvPr id="4" name="Slide Number Placeholder 3"/>
          <p:cNvSpPr>
            <a:spLocks noGrp="1"/>
          </p:cNvSpPr>
          <p:nvPr>
            <p:ph type="sldNum" sz="quarter" idx="12"/>
          </p:nvPr>
        </p:nvSpPr>
        <p:spPr/>
        <p:txBody>
          <a:bodyPr/>
          <a:lstStyle>
            <a:lvl1pPr>
              <a:defRPr>
                <a:solidFill>
                  <a:schemeClr val="accent3">
                    <a:lumMod val="40000"/>
                    <a:lumOff val="60000"/>
                  </a:schemeClr>
                </a:solidFill>
              </a:defRPr>
            </a:lvl1pPr>
          </a:lstStyle>
          <a:p>
            <a:fld id="{2775DF8E-1151-4C45-8C93-3AB060627CA9}" type="slidenum">
              <a:rPr lang="en-US" smtClean="0"/>
              <a:pPr/>
              <a:t>‹#›</a:t>
            </a:fld>
            <a:endParaRPr lang="en-US"/>
          </a:p>
        </p:txBody>
      </p:sp>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5" name="Date Placeholder 3"/>
          <p:cNvSpPr>
            <a:spLocks noGrp="1"/>
          </p:cNvSpPr>
          <p:nvPr>
            <p:ph type="dt" sz="half" idx="12"/>
          </p:nvPr>
        </p:nvSpPr>
        <p:spPr>
          <a:xfrm>
            <a:off x="2560637" y="6483349"/>
            <a:ext cx="2797175" cy="371475"/>
          </a:xfrm>
        </p:spPr>
        <p:txBody>
          <a:bodyPr/>
          <a:lstStyle>
            <a:lvl1pPr>
              <a:defRPr>
                <a:solidFill>
                  <a:schemeClr val="bg1"/>
                </a:solidFill>
              </a:defRPr>
            </a:lvl1pPr>
          </a:lstStyle>
          <a:p>
            <a:fld id="{2E6C8223-FB88-46A3-B41D-44B2610DF9D3}" type="datetime1">
              <a:rPr lang="en-US" smtClean="0"/>
              <a:pPr/>
              <a:t>10/11/2014</a:t>
            </a:fld>
            <a:endParaRPr lang="en-US"/>
          </a:p>
        </p:txBody>
      </p:sp>
      <p:sp>
        <p:nvSpPr>
          <p:cNvPr id="7" name="Footer Placeholder 6"/>
          <p:cNvSpPr>
            <a:spLocks noGrp="1"/>
          </p:cNvSpPr>
          <p:nvPr>
            <p:ph type="ftr" sz="quarter" idx="13"/>
          </p:nvPr>
        </p:nvSpPr>
        <p:spPr>
          <a:xfrm>
            <a:off x="755650" y="6483350"/>
            <a:ext cx="1804987" cy="371475"/>
          </a:xfrm>
        </p:spPr>
        <p:txBody>
          <a:bodyPr/>
          <a:lstStyle>
            <a:lvl1pPr>
              <a:defRPr>
                <a:solidFill>
                  <a:schemeClr val="bg1"/>
                </a:solidFill>
              </a:defRPr>
            </a:lvl1pPr>
          </a:lstStyle>
          <a:p>
            <a:r>
              <a:rPr lang="en-US" smtClean="0"/>
              <a:t>Microsoft Confidential</a:t>
            </a:r>
            <a:endParaRPr lang="en-US" dirty="0" smtClean="0"/>
          </a:p>
        </p:txBody>
      </p:sp>
      <p:sp>
        <p:nvSpPr>
          <p:cNvPr id="8" name="Slide Number Placeholder 7"/>
          <p:cNvSpPr>
            <a:spLocks noGrp="1"/>
          </p:cNvSpPr>
          <p:nvPr>
            <p:ph type="sldNum" sz="quarter" idx="14"/>
          </p:nvPr>
        </p:nvSpPr>
        <p:spPr>
          <a:xfrm>
            <a:off x="269874" y="6483350"/>
            <a:ext cx="485776" cy="371475"/>
          </a:xfrm>
        </p:spPr>
        <p:txBody>
          <a:bodyPr/>
          <a:lstStyle>
            <a:lvl1pPr>
              <a:defRPr>
                <a:solidFill>
                  <a:schemeClr val="bg1"/>
                </a:solidFill>
              </a:defRPr>
            </a:lvl1pPr>
          </a:lstStyle>
          <a:p>
            <a:fld id="{2775DF8E-1151-4C45-8C93-3AB060627CA9}" type="slidenum">
              <a:rPr lang="en-US" smtClean="0"/>
              <a:pPr/>
              <a:t>‹#›</a:t>
            </a:fld>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tx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4424" y="6385524"/>
            <a:ext cx="1377619" cy="466344"/>
          </a:xfrm>
          <a:prstGeom prst="rect">
            <a:avLst/>
          </a:prstGeom>
        </p:spPr>
      </p:pic>
      <p:pic>
        <p:nvPicPr>
          <p:cNvPr id="5" name="Picture 4" descr="PPT_Image_FINAL.jpg"/>
          <p:cNvPicPr>
            <a:picLocks noChangeAspect="1"/>
          </p:cNvPicPr>
          <p:nvPr userDrawn="1"/>
        </p:nvPicPr>
        <p:blipFill rotWithShape="1">
          <a:blip r:embed="rId3"/>
          <a:srcRect l="578" t="17463" r="2530" b="9074"/>
          <a:stretch/>
        </p:blipFill>
        <p:spPr>
          <a:xfrm>
            <a:off x="0" y="1"/>
            <a:ext cx="12446915" cy="6225580"/>
          </a:xfrm>
          <a:prstGeom prst="rect">
            <a:avLst/>
          </a:prstGeom>
        </p:spPr>
      </p:pic>
      <p:sp>
        <p:nvSpPr>
          <p:cNvPr id="6" name="Rectangle 5"/>
          <p:cNvSpPr/>
          <p:nvPr userDrawn="1"/>
        </p:nvSpPr>
        <p:spPr>
          <a:xfrm>
            <a:off x="487465" y="1278012"/>
            <a:ext cx="5938047" cy="3989470"/>
          </a:xfrm>
          <a:prstGeom prst="rect">
            <a:avLst/>
          </a:prstGeom>
          <a:solidFill>
            <a:schemeClr val="accent1">
              <a:alpha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n>
                <a:noFill/>
              </a:ln>
              <a:effectLst/>
            </a:endParaRPr>
          </a:p>
        </p:txBody>
      </p:sp>
      <p:pic>
        <p:nvPicPr>
          <p:cNvPr id="7" name="Picture 6" descr="gray_icons.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37980" y="5880582"/>
            <a:ext cx="2088007" cy="1453942"/>
          </a:xfrm>
          <a:prstGeom prst="rect">
            <a:avLst/>
          </a:prstGeom>
        </p:spPr>
      </p:pic>
      <p:pic>
        <p:nvPicPr>
          <p:cNvPr id="16" name="Picture 15" descr="DragonsBladeTil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96682" y="5260040"/>
            <a:ext cx="726118" cy="726015"/>
          </a:xfrm>
          <a:prstGeom prst="rect">
            <a:avLst/>
          </a:prstGeom>
        </p:spPr>
      </p:pic>
      <p:sp>
        <p:nvSpPr>
          <p:cNvPr id="17" name="Picture Placeholder 15"/>
          <p:cNvSpPr>
            <a:spLocks noGrp="1"/>
          </p:cNvSpPr>
          <p:nvPr>
            <p:ph type="pic" sz="quarter" idx="20" hasCustomPrompt="1"/>
          </p:nvPr>
        </p:nvSpPr>
        <p:spPr>
          <a:xfrm>
            <a:off x="11396013" y="5258847"/>
            <a:ext cx="729551" cy="732130"/>
          </a:xfrm>
          <a:prstGeom prst="rect">
            <a:avLst/>
          </a:prstGeom>
        </p:spPr>
        <p:txBody>
          <a:bodyPr wrap="none" lIns="0" tIns="0" rIns="0" bIns="0" anchor="ctr" anchorCtr="0">
            <a:normAutofit/>
          </a:bodyPr>
          <a:lstStyle>
            <a:lvl1pPr marL="0" marR="0" indent="0" algn="ctr" defTabSz="1243389" rtl="0" eaLnBrk="1" fontAlgn="auto" latinLnBrk="0" hangingPunct="1">
              <a:lnSpc>
                <a:spcPct val="100000"/>
              </a:lnSpc>
              <a:spcBef>
                <a:spcPts val="0"/>
              </a:spcBef>
              <a:spcAft>
                <a:spcPts val="0"/>
              </a:spcAft>
              <a:buClrTx/>
              <a:buSzPct val="100000"/>
              <a:buFont typeface="Arial" pitchFamily="34" charset="0"/>
              <a:buNone/>
              <a:tabLst/>
              <a:defRPr sz="1088" baseline="0">
                <a:solidFill>
                  <a:schemeClr val="tx1"/>
                </a:solidFill>
                <a:latin typeface="Segoe Pro Light"/>
              </a:defRPr>
            </a:lvl1pPr>
          </a:lstStyle>
          <a:p>
            <a:r>
              <a:rPr lang="en-US" dirty="0" smtClean="0"/>
              <a:t>Click</a:t>
            </a:r>
            <a:br>
              <a:rPr lang="en-US" dirty="0" smtClean="0"/>
            </a:br>
            <a:r>
              <a:rPr lang="en-US" dirty="0" smtClean="0"/>
              <a:t>here to</a:t>
            </a:r>
            <a:br>
              <a:rPr lang="en-US" dirty="0" smtClean="0"/>
            </a:br>
            <a:r>
              <a:rPr lang="en-US" dirty="0" smtClean="0"/>
              <a:t>add tile</a:t>
            </a:r>
          </a:p>
        </p:txBody>
      </p:sp>
      <p:sp>
        <p:nvSpPr>
          <p:cNvPr id="20" name="Text Placeholder 5"/>
          <p:cNvSpPr>
            <a:spLocks noGrp="1"/>
          </p:cNvSpPr>
          <p:nvPr>
            <p:ph type="body" sz="quarter" idx="25" hasCustomPrompt="1"/>
          </p:nvPr>
        </p:nvSpPr>
        <p:spPr>
          <a:xfrm>
            <a:off x="9426905" y="5484445"/>
            <a:ext cx="1843880" cy="246104"/>
          </a:xfrm>
          <a:prstGeom prst="rect">
            <a:avLst/>
          </a:prstGeom>
        </p:spPr>
        <p:txBody>
          <a:bodyPr lIns="0" tIns="0" rIns="0" bIns="0">
            <a:noAutofit/>
          </a:bodyPr>
          <a:lstStyle>
            <a:lvl1pPr marL="0" indent="0" algn="r">
              <a:spcBef>
                <a:spcPts val="0"/>
              </a:spcBef>
              <a:buFontTx/>
              <a:buNone/>
              <a:defRPr sz="1088" baseline="0">
                <a:solidFill>
                  <a:schemeClr val="tx1"/>
                </a:solidFill>
                <a:latin typeface="Segoe UI Bold"/>
              </a:defRPr>
            </a:lvl1pPr>
          </a:lstStyle>
          <a:p>
            <a:pPr lvl="0"/>
            <a:r>
              <a:rPr lang="en-US" dirty="0" smtClean="0"/>
              <a:t>Nate Monster</a:t>
            </a:r>
          </a:p>
        </p:txBody>
      </p:sp>
      <p:sp>
        <p:nvSpPr>
          <p:cNvPr id="21" name="Text Placeholder 5"/>
          <p:cNvSpPr>
            <a:spLocks noGrp="1"/>
          </p:cNvSpPr>
          <p:nvPr>
            <p:ph type="body" sz="quarter" idx="18" hasCustomPrompt="1"/>
          </p:nvPr>
        </p:nvSpPr>
        <p:spPr>
          <a:xfrm>
            <a:off x="9426905" y="5634479"/>
            <a:ext cx="1843880" cy="246104"/>
          </a:xfrm>
          <a:prstGeom prst="rect">
            <a:avLst/>
          </a:prstGeom>
        </p:spPr>
        <p:txBody>
          <a:bodyPr lIns="0" tIns="0" rIns="0" bIns="0">
            <a:noAutofit/>
          </a:bodyPr>
          <a:lstStyle>
            <a:lvl1pPr marL="0" indent="0" algn="r">
              <a:spcBef>
                <a:spcPts val="0"/>
              </a:spcBef>
              <a:buFontTx/>
              <a:buNone/>
              <a:defRPr sz="1088" baseline="0">
                <a:solidFill>
                  <a:schemeClr val="tx1"/>
                </a:solidFill>
                <a:latin typeface="Segoe UI"/>
              </a:defRPr>
            </a:lvl1pPr>
          </a:lstStyle>
          <a:p>
            <a:pPr lvl="0"/>
            <a:r>
              <a:rPr lang="en-US" dirty="0" smtClean="0"/>
              <a:t>Dragon’s Blade</a:t>
            </a:r>
            <a:endParaRPr lang="en-US" dirty="0"/>
          </a:p>
        </p:txBody>
      </p:sp>
      <p:sp>
        <p:nvSpPr>
          <p:cNvPr id="2" name="Footer Placeholder 1"/>
          <p:cNvSpPr>
            <a:spLocks noGrp="1"/>
          </p:cNvSpPr>
          <p:nvPr>
            <p:ph type="ftr" sz="quarter" idx="26"/>
          </p:nvPr>
        </p:nvSpPr>
        <p:spPr>
          <a:xfrm>
            <a:off x="5320963" y="6483350"/>
            <a:ext cx="1804987" cy="371475"/>
          </a:xfrm>
        </p:spPr>
        <p:txBody>
          <a:bodyPr/>
          <a:lstStyle>
            <a:lvl1pPr>
              <a:defRPr>
                <a:solidFill>
                  <a:schemeClr val="accent1">
                    <a:lumMod val="60000"/>
                    <a:lumOff val="40000"/>
                  </a:schemeClr>
                </a:solidFill>
              </a:defRPr>
            </a:lvl1pPr>
          </a:lstStyle>
          <a:p>
            <a:r>
              <a:rPr lang="en-US" smtClean="0"/>
              <a:t>Microsoft Confidential</a:t>
            </a:r>
            <a:endParaRPr lang="en-US" dirty="0"/>
          </a:p>
        </p:txBody>
      </p:sp>
      <p:sp>
        <p:nvSpPr>
          <p:cNvPr id="12" name="Text Placeholder 4"/>
          <p:cNvSpPr>
            <a:spLocks noGrp="1"/>
          </p:cNvSpPr>
          <p:nvPr>
            <p:ph type="body" sz="quarter" idx="12" hasCustomPrompt="1"/>
          </p:nvPr>
        </p:nvSpPr>
        <p:spPr>
          <a:xfrm>
            <a:off x="487465" y="3601679"/>
            <a:ext cx="5938047" cy="1190983"/>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13" name="Title 1"/>
          <p:cNvSpPr>
            <a:spLocks noGrp="1"/>
          </p:cNvSpPr>
          <p:nvPr>
            <p:ph type="title" hasCustomPrompt="1"/>
          </p:nvPr>
        </p:nvSpPr>
        <p:spPr>
          <a:xfrm>
            <a:off x="487465" y="1671127"/>
            <a:ext cx="5938047" cy="1826135"/>
          </a:xfrm>
          <a:noFill/>
        </p:spPr>
        <p:txBody>
          <a:bodyPr lIns="146304" tIns="91440" rIns="146304" bIns="91440" anchor="t" anchorCtr="0"/>
          <a:lstStyle>
            <a:lvl1pPr>
              <a:defRPr sz="4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15" name="Text Placeholder 38"/>
          <p:cNvSpPr>
            <a:spLocks noGrp="1"/>
          </p:cNvSpPr>
          <p:nvPr>
            <p:ph type="body" sz="quarter" idx="24" hasCustomPrompt="1"/>
          </p:nvPr>
        </p:nvSpPr>
        <p:spPr>
          <a:xfrm>
            <a:off x="484701" y="4898150"/>
            <a:ext cx="3351691" cy="369332"/>
          </a:xfrm>
        </p:spPr>
        <p:txBody>
          <a:bodyPr bIns="0" anchor="b"/>
          <a:lstStyle>
            <a:lvl1pPr marL="0" indent="0">
              <a:buNone/>
              <a:defRPr sz="2000" baseline="0">
                <a:solidFill>
                  <a:schemeClr val="bg2">
                    <a:lumMod val="40000"/>
                    <a:lumOff val="60000"/>
                  </a:schemeClr>
                </a:solidFill>
              </a:defRPr>
            </a:lvl1pPr>
          </a:lstStyle>
          <a:p>
            <a:pPr lvl="0"/>
            <a:r>
              <a:rPr lang="en-US" dirty="0" smtClean="0"/>
              <a:t>Presentation Date</a:t>
            </a:r>
            <a:endParaRPr lang="en-US" dirty="0"/>
          </a:p>
        </p:txBody>
      </p:sp>
    </p:spTree>
    <p:extLst>
      <p:ext uri="{BB962C8B-B14F-4D97-AF65-F5344CB8AC3E}">
        <p14:creationId xmlns:p14="http://schemas.microsoft.com/office/powerpoint/2010/main" val="28876896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703" y="144462"/>
            <a:ext cx="2039204" cy="690300"/>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48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973054" y="6319670"/>
            <a:ext cx="1005840" cy="195077"/>
          </a:xfrm>
          <a:prstGeom prst="rect">
            <a:avLst/>
          </a:prstGeom>
        </p:spPr>
      </p:pic>
      <p:sp>
        <p:nvSpPr>
          <p:cNvPr id="15" name="Footer Placeholder 14"/>
          <p:cNvSpPr>
            <a:spLocks noGrp="1"/>
          </p:cNvSpPr>
          <p:nvPr>
            <p:ph type="ftr" sz="quarter" idx="14"/>
          </p:nvPr>
        </p:nvSpPr>
        <p:spPr>
          <a:xfrm>
            <a:off x="274703" y="6176196"/>
            <a:ext cx="1804987" cy="371475"/>
          </a:xfrm>
        </p:spPr>
        <p:txBody>
          <a:bodyPr/>
          <a:lstStyle>
            <a:lvl1pPr>
              <a:defRPr>
                <a:solidFill>
                  <a:schemeClr val="tx2"/>
                </a:solidFill>
              </a:defRPr>
            </a:lvl1pPr>
          </a:lstStyle>
          <a:p>
            <a:r>
              <a:rPr lang="en-US" dirty="0" smtClean="0"/>
              <a:t>Microsoft Confidential</a:t>
            </a:r>
          </a:p>
        </p:txBody>
      </p:sp>
    </p:spTree>
    <p:extLst>
      <p:ext uri="{BB962C8B-B14F-4D97-AF65-F5344CB8AC3E}">
        <p14:creationId xmlns:p14="http://schemas.microsoft.com/office/powerpoint/2010/main" val="3767577117"/>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ltGray">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74702" y="2125678"/>
            <a:ext cx="9143936" cy="1828786"/>
          </a:xfrm>
          <a:noFill/>
        </p:spPr>
        <p:txBody>
          <a:bodyPr lIns="146304" tIns="91440" rIns="146304" bIns="91440" anchor="t" anchorCtr="0"/>
          <a:lstStyle>
            <a:lvl1pPr>
              <a:defRPr sz="4800" spc="-100" baseline="0">
                <a:gradFill>
                  <a:gsLst>
                    <a:gs pos="5833">
                      <a:schemeClr val="bg1"/>
                    </a:gs>
                    <a:gs pos="18000">
                      <a:schemeClr val="bg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bwMode="auto">
          <a:xfrm>
            <a:off x="274701" y="3955786"/>
            <a:ext cx="9143937" cy="1828007"/>
          </a:xfrm>
          <a:noFill/>
        </p:spPr>
        <p:txBody>
          <a:bodyPr lIns="146304" tIns="109728" rIns="146304" bIns="109728">
            <a:noAutofit/>
          </a:bodyPr>
          <a:lstStyle>
            <a:lvl1pPr marL="0" indent="0">
              <a:spcBef>
                <a:spcPts val="0"/>
              </a:spcBef>
              <a:buNone/>
              <a:defRPr sz="28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2">
            <a:duotone>
              <a:prstClr val="black"/>
              <a:srgbClr val="0070C0">
                <a:tint val="45000"/>
                <a:satMod val="400000"/>
              </a:srgbClr>
            </a:duotone>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tretch>
            <a:fillRect/>
          </a:stretch>
        </p:blipFill>
        <p:spPr bwMode="invGray">
          <a:xfrm>
            <a:off x="10973054" y="6319670"/>
            <a:ext cx="1005840" cy="195077"/>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4703" y="144462"/>
            <a:ext cx="2039204" cy="690300"/>
          </a:xfrm>
          <a:prstGeom prst="rect">
            <a:avLst/>
          </a:prstGeom>
        </p:spPr>
      </p:pic>
      <p:sp>
        <p:nvSpPr>
          <p:cNvPr id="10" name="Footer Placeholder 14"/>
          <p:cNvSpPr>
            <a:spLocks noGrp="1"/>
          </p:cNvSpPr>
          <p:nvPr>
            <p:ph type="ftr" sz="quarter" idx="14"/>
          </p:nvPr>
        </p:nvSpPr>
        <p:spPr>
          <a:xfrm>
            <a:off x="274703" y="6176196"/>
            <a:ext cx="1804987" cy="371475"/>
          </a:xfrm>
        </p:spPr>
        <p:txBody>
          <a:bodyPr/>
          <a:lstStyle>
            <a:lvl1pPr>
              <a:defRPr>
                <a:solidFill>
                  <a:schemeClr val="tx2"/>
                </a:solidFill>
              </a:defRPr>
            </a:lvl1pPr>
          </a:lstStyle>
          <a:p>
            <a:r>
              <a:rPr lang="en-US" dirty="0" smtClean="0"/>
              <a:t>Microsoft Confidential</a:t>
            </a:r>
          </a:p>
        </p:txBody>
      </p:sp>
    </p:spTree>
    <p:extLst>
      <p:ext uri="{BB962C8B-B14F-4D97-AF65-F5344CB8AC3E}">
        <p14:creationId xmlns:p14="http://schemas.microsoft.com/office/powerpoint/2010/main" val="4004362558"/>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3">
    <p:bg>
      <p:bgRef idx="1001">
        <a:schemeClr val="bg2"/>
      </p:bgRef>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48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973054" y="6319670"/>
            <a:ext cx="1005840" cy="195077"/>
          </a:xfrm>
          <a:prstGeom prst="rect">
            <a:avLst/>
          </a:prstGeom>
        </p:spPr>
      </p:pic>
      <p:sp>
        <p:nvSpPr>
          <p:cNvPr id="3" name="Footer Placeholder 2"/>
          <p:cNvSpPr>
            <a:spLocks noGrp="1"/>
          </p:cNvSpPr>
          <p:nvPr>
            <p:ph type="ftr" sz="quarter" idx="14"/>
          </p:nvPr>
        </p:nvSpPr>
        <p:spPr>
          <a:xfrm>
            <a:off x="274703" y="6231470"/>
            <a:ext cx="1804987" cy="371475"/>
          </a:xfrm>
        </p:spPr>
        <p:txBody>
          <a:bodyPr/>
          <a:lstStyle/>
          <a:p>
            <a:r>
              <a:rPr lang="en-US" smtClean="0"/>
              <a:t>Microsoft Confidential</a:t>
            </a:r>
            <a:endParaRPr lang="en-US" dirty="0" smtClean="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7362" y="389331"/>
            <a:ext cx="2079935" cy="704088"/>
          </a:xfrm>
          <a:prstGeom prst="rect">
            <a:avLst/>
          </a:prstGeom>
        </p:spPr>
      </p:pic>
      <p:sp>
        <p:nvSpPr>
          <p:cNvPr id="11" name="Text Placeholder 38"/>
          <p:cNvSpPr>
            <a:spLocks noGrp="1"/>
          </p:cNvSpPr>
          <p:nvPr>
            <p:ph type="body" sz="quarter" idx="24" hasCustomPrompt="1"/>
          </p:nvPr>
        </p:nvSpPr>
        <p:spPr>
          <a:xfrm>
            <a:off x="275746" y="5836903"/>
            <a:ext cx="3351691" cy="369332"/>
          </a:xfrm>
        </p:spPr>
        <p:txBody>
          <a:bodyPr bIns="0" anchor="b"/>
          <a:lstStyle>
            <a:lvl1pPr marL="0" indent="0">
              <a:buNone/>
              <a:defRPr sz="2000" baseline="0">
                <a:solidFill>
                  <a:schemeClr val="bg2">
                    <a:lumMod val="40000"/>
                    <a:lumOff val="60000"/>
                  </a:schemeClr>
                </a:solidFill>
              </a:defRPr>
            </a:lvl1pPr>
          </a:lstStyle>
          <a:p>
            <a:pPr lvl="0"/>
            <a:r>
              <a:rPr lang="en-US" dirty="0" smtClean="0"/>
              <a:t>Presentation Date</a:t>
            </a:r>
            <a:endParaRPr lang="en-US" dirty="0"/>
          </a:p>
        </p:txBody>
      </p:sp>
    </p:spTree>
    <p:extLst>
      <p:ext uri="{BB962C8B-B14F-4D97-AF65-F5344CB8AC3E}">
        <p14:creationId xmlns:p14="http://schemas.microsoft.com/office/powerpoint/2010/main" val="346290174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 Phone 1">
    <p:bg>
      <p:bgRef idx="1001">
        <a:schemeClr val="bg2"/>
      </p:bgRef>
    </p:bg>
    <p:spTree>
      <p:nvGrpSpPr>
        <p:cNvPr id="1" name=""/>
        <p:cNvGrpSpPr/>
        <p:nvPr/>
      </p:nvGrpSpPr>
      <p:grpSpPr>
        <a:xfrm>
          <a:off x="0" y="0"/>
          <a:ext cx="0" cy="0"/>
          <a:chOff x="0" y="0"/>
          <a:chExt cx="0" cy="0"/>
        </a:xfrm>
      </p:grpSpPr>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13769" t="13124" r="17497" b="30293"/>
          <a:stretch/>
        </p:blipFill>
        <p:spPr>
          <a:xfrm>
            <a:off x="7150122" y="0"/>
            <a:ext cx="5316515" cy="7002462"/>
          </a:xfrm>
          <a:prstGeom prst="rect">
            <a:avLst/>
          </a:prstGeom>
        </p:spPr>
      </p:pic>
      <p:sp>
        <p:nvSpPr>
          <p:cNvPr id="14" name="Rectangle 13"/>
          <p:cNvSpPr/>
          <p:nvPr userDrawn="1"/>
        </p:nvSpPr>
        <p:spPr>
          <a:xfrm>
            <a:off x="10078567" y="6502137"/>
            <a:ext cx="2197665" cy="4845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5" name="Text Placeholder 4"/>
          <p:cNvSpPr>
            <a:spLocks noGrp="1"/>
          </p:cNvSpPr>
          <p:nvPr>
            <p:ph type="body" sz="quarter" idx="12" hasCustomPrompt="1"/>
          </p:nvPr>
        </p:nvSpPr>
        <p:spPr>
          <a:xfrm>
            <a:off x="270887" y="3949729"/>
            <a:ext cx="6399213" cy="1830388"/>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6705534" cy="1837298"/>
          </a:xfrm>
          <a:noFill/>
        </p:spPr>
        <p:txBody>
          <a:bodyPr lIns="146304" tIns="91440" rIns="146304" bIns="91440" anchor="t" anchorCtr="0"/>
          <a:lstStyle>
            <a:lvl1pPr>
              <a:defRPr sz="48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5974397" y="6288273"/>
            <a:ext cx="1005840" cy="195077"/>
          </a:xfrm>
          <a:prstGeom prst="rect">
            <a:avLst/>
          </a:prstGeom>
        </p:spPr>
      </p:pic>
      <p:sp>
        <p:nvSpPr>
          <p:cNvPr id="10" name="Picture Placeholder 9"/>
          <p:cNvSpPr>
            <a:spLocks noGrp="1"/>
          </p:cNvSpPr>
          <p:nvPr>
            <p:ph type="pic" sz="quarter" idx="19" hasCustomPrompt="1"/>
          </p:nvPr>
        </p:nvSpPr>
        <p:spPr>
          <a:xfrm>
            <a:off x="7716837" y="1783429"/>
            <a:ext cx="2197662" cy="2186437"/>
          </a:xfrm>
          <a:solidFill>
            <a:schemeClr val="bg1">
              <a:lumMod val="60000"/>
              <a:lumOff val="40000"/>
            </a:schemeClr>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a:t>
            </a:r>
            <a:endParaRPr lang="en-US" dirty="0"/>
          </a:p>
        </p:txBody>
      </p:sp>
      <p:sp>
        <p:nvSpPr>
          <p:cNvPr id="11" name="Rectangle 10"/>
          <p:cNvSpPr/>
          <p:nvPr userDrawn="1"/>
        </p:nvSpPr>
        <p:spPr>
          <a:xfrm>
            <a:off x="10079797" y="2965196"/>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12" name="Rectangle 11"/>
          <p:cNvSpPr/>
          <p:nvPr userDrawn="1"/>
        </p:nvSpPr>
        <p:spPr>
          <a:xfrm>
            <a:off x="11259434" y="2965196"/>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15" name="Rectangle 14"/>
          <p:cNvSpPr/>
          <p:nvPr userDrawn="1"/>
        </p:nvSpPr>
        <p:spPr>
          <a:xfrm>
            <a:off x="7716837" y="6502137"/>
            <a:ext cx="2197665" cy="4845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18" name="Rectangle 17"/>
          <p:cNvSpPr/>
          <p:nvPr userDrawn="1"/>
        </p:nvSpPr>
        <p:spPr>
          <a:xfrm>
            <a:off x="7716837" y="601662"/>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19" name="Rectangle 18"/>
          <p:cNvSpPr/>
          <p:nvPr userDrawn="1"/>
        </p:nvSpPr>
        <p:spPr>
          <a:xfrm>
            <a:off x="8897703" y="601662"/>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22" name="Freeform 12"/>
          <p:cNvSpPr>
            <a:spLocks noChangeAspect="1"/>
          </p:cNvSpPr>
          <p:nvPr userDrawn="1"/>
        </p:nvSpPr>
        <p:spPr bwMode="black">
          <a:xfrm>
            <a:off x="8044657" y="888481"/>
            <a:ext cx="371736" cy="516400"/>
          </a:xfrm>
          <a:custGeom>
            <a:avLst/>
            <a:gdLst>
              <a:gd name="T0" fmla="*/ 642 w 811"/>
              <a:gd name="T1" fmla="*/ 692 h 1128"/>
              <a:gd name="T2" fmla="*/ 499 w 811"/>
              <a:gd name="T3" fmla="*/ 758 h 1128"/>
              <a:gd name="T4" fmla="*/ 465 w 811"/>
              <a:gd name="T5" fmla="*/ 735 h 1128"/>
              <a:gd name="T6" fmla="*/ 301 w 811"/>
              <a:gd name="T7" fmla="*/ 382 h 1128"/>
              <a:gd name="T8" fmla="*/ 305 w 811"/>
              <a:gd name="T9" fmla="*/ 341 h 1128"/>
              <a:gd name="T10" fmla="*/ 459 w 811"/>
              <a:gd name="T11" fmla="*/ 269 h 1128"/>
              <a:gd name="T12" fmla="*/ 474 w 811"/>
              <a:gd name="T13" fmla="*/ 232 h 1128"/>
              <a:gd name="T14" fmla="*/ 378 w 811"/>
              <a:gd name="T15" fmla="*/ 19 h 1128"/>
              <a:gd name="T16" fmla="*/ 341 w 811"/>
              <a:gd name="T17" fmla="*/ 0 h 1128"/>
              <a:gd name="T18" fmla="*/ 236 w 811"/>
              <a:gd name="T19" fmla="*/ 28 h 1128"/>
              <a:gd name="T20" fmla="*/ 192 w 811"/>
              <a:gd name="T21" fmla="*/ 49 h 1128"/>
              <a:gd name="T22" fmla="*/ 117 w 811"/>
              <a:gd name="T23" fmla="*/ 543 h 1128"/>
              <a:gd name="T24" fmla="*/ 313 w 811"/>
              <a:gd name="T25" fmla="*/ 932 h 1128"/>
              <a:gd name="T26" fmla="*/ 686 w 811"/>
              <a:gd name="T27" fmla="*/ 1060 h 1128"/>
              <a:gd name="T28" fmla="*/ 730 w 811"/>
              <a:gd name="T29" fmla="*/ 1039 h 1128"/>
              <a:gd name="T30" fmla="*/ 789 w 811"/>
              <a:gd name="T31" fmla="*/ 999 h 1128"/>
              <a:gd name="T32" fmla="*/ 796 w 811"/>
              <a:gd name="T33" fmla="*/ 944 h 1128"/>
              <a:gd name="T34" fmla="*/ 689 w 811"/>
              <a:gd name="T35" fmla="*/ 708 h 1128"/>
              <a:gd name="T36" fmla="*/ 642 w 811"/>
              <a:gd name="T37" fmla="*/ 69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1" h="1128">
                <a:moveTo>
                  <a:pt x="642" y="692"/>
                </a:moveTo>
                <a:cubicBezTo>
                  <a:pt x="616" y="704"/>
                  <a:pt x="499" y="758"/>
                  <a:pt x="499" y="758"/>
                </a:cubicBezTo>
                <a:cubicBezTo>
                  <a:pt x="488" y="763"/>
                  <a:pt x="473" y="753"/>
                  <a:pt x="465" y="735"/>
                </a:cubicBezTo>
                <a:cubicBezTo>
                  <a:pt x="301" y="382"/>
                  <a:pt x="301" y="382"/>
                  <a:pt x="301" y="382"/>
                </a:cubicBezTo>
                <a:cubicBezTo>
                  <a:pt x="292" y="364"/>
                  <a:pt x="294" y="346"/>
                  <a:pt x="305" y="341"/>
                </a:cubicBezTo>
                <a:cubicBezTo>
                  <a:pt x="305" y="341"/>
                  <a:pt x="441" y="279"/>
                  <a:pt x="459" y="269"/>
                </a:cubicBezTo>
                <a:cubicBezTo>
                  <a:pt x="470" y="264"/>
                  <a:pt x="483" y="251"/>
                  <a:pt x="474" y="232"/>
                </a:cubicBezTo>
                <a:cubicBezTo>
                  <a:pt x="452" y="180"/>
                  <a:pt x="385" y="29"/>
                  <a:pt x="378" y="19"/>
                </a:cubicBezTo>
                <a:cubicBezTo>
                  <a:pt x="369" y="8"/>
                  <a:pt x="363" y="0"/>
                  <a:pt x="341" y="0"/>
                </a:cubicBezTo>
                <a:cubicBezTo>
                  <a:pt x="306" y="0"/>
                  <a:pt x="269" y="13"/>
                  <a:pt x="236" y="28"/>
                </a:cubicBezTo>
                <a:cubicBezTo>
                  <a:pt x="192" y="49"/>
                  <a:pt x="192" y="49"/>
                  <a:pt x="192" y="49"/>
                </a:cubicBezTo>
                <a:cubicBezTo>
                  <a:pt x="0" y="158"/>
                  <a:pt x="62" y="427"/>
                  <a:pt x="117" y="543"/>
                </a:cubicBezTo>
                <a:cubicBezTo>
                  <a:pt x="173" y="662"/>
                  <a:pt x="313" y="932"/>
                  <a:pt x="313" y="932"/>
                </a:cubicBezTo>
                <a:cubicBezTo>
                  <a:pt x="381" y="1070"/>
                  <a:pt x="547" y="1128"/>
                  <a:pt x="686" y="1060"/>
                </a:cubicBezTo>
                <a:cubicBezTo>
                  <a:pt x="730" y="1039"/>
                  <a:pt x="730" y="1039"/>
                  <a:pt x="730" y="1039"/>
                </a:cubicBezTo>
                <a:cubicBezTo>
                  <a:pt x="756" y="1026"/>
                  <a:pt x="769" y="1018"/>
                  <a:pt x="789" y="999"/>
                </a:cubicBezTo>
                <a:cubicBezTo>
                  <a:pt x="795" y="994"/>
                  <a:pt x="811" y="977"/>
                  <a:pt x="796" y="944"/>
                </a:cubicBezTo>
                <a:cubicBezTo>
                  <a:pt x="767" y="880"/>
                  <a:pt x="698" y="726"/>
                  <a:pt x="689" y="708"/>
                </a:cubicBezTo>
                <a:cubicBezTo>
                  <a:pt x="680" y="693"/>
                  <a:pt x="661" y="684"/>
                  <a:pt x="642" y="692"/>
                </a:cubicBezTo>
                <a:close/>
              </a:path>
            </a:pathLst>
          </a:custGeom>
          <a:solidFill>
            <a:srgbClr val="FFFFFF"/>
          </a:solidFill>
          <a:ln>
            <a:noFill/>
          </a:ln>
          <a:extLst/>
        </p:spPr>
        <p:txBody>
          <a:bodyPr vert="horz" wrap="square" lIns="82305" tIns="41153" rIns="82305" bIns="41153" numCol="1" anchor="t" anchorCtr="0" compatLnSpc="1">
            <a:prstTxWarp prst="textNoShape">
              <a:avLst/>
            </a:prstTxWarp>
          </a:bodyPr>
          <a:lstStyle/>
          <a:p>
            <a:endParaRPr lang="en-US" sz="1600">
              <a:solidFill>
                <a:schemeClr val="tx1"/>
              </a:solidFill>
            </a:endParaRPr>
          </a:p>
        </p:txBody>
      </p:sp>
      <p:grpSp>
        <p:nvGrpSpPr>
          <p:cNvPr id="2" name="Group 1"/>
          <p:cNvGrpSpPr/>
          <p:nvPr userDrawn="1"/>
        </p:nvGrpSpPr>
        <p:grpSpPr>
          <a:xfrm>
            <a:off x="8995586" y="735926"/>
            <a:ext cx="863642" cy="804552"/>
            <a:chOff x="10162265" y="1919382"/>
            <a:chExt cx="863642" cy="804552"/>
          </a:xfrm>
        </p:grpSpPr>
        <p:pic>
          <p:nvPicPr>
            <p:cNvPr id="23" name="Pictur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2265" y="1919382"/>
              <a:ext cx="863642" cy="744891"/>
            </a:xfrm>
            <a:prstGeom prst="rect">
              <a:avLst/>
            </a:prstGeom>
          </p:spPr>
        </p:pic>
        <p:pic>
          <p:nvPicPr>
            <p:cNvPr id="24" name="Picture 23"/>
            <p:cNvPicPr>
              <a:picLocks noChangeAspect="1"/>
            </p:cNvPicPr>
            <p:nvPr userDrawn="1"/>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219710" y="2429998"/>
              <a:ext cx="293936" cy="293936"/>
            </a:xfrm>
            <a:prstGeom prst="rect">
              <a:avLst/>
            </a:prstGeom>
          </p:spPr>
        </p:pic>
      </p:grpSp>
      <p:pic>
        <p:nvPicPr>
          <p:cNvPr id="25" name="Picture 2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460374" y="3207884"/>
            <a:ext cx="607374" cy="563448"/>
          </a:xfrm>
          <a:prstGeom prst="rect">
            <a:avLst/>
          </a:prstGeom>
        </p:spPr>
      </p:pic>
      <p:pic>
        <p:nvPicPr>
          <p:cNvPr id="29" name="Picture 2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71739" y="2875996"/>
            <a:ext cx="1227224" cy="1227224"/>
          </a:xfrm>
          <a:prstGeom prst="rect">
            <a:avLst/>
          </a:prstGeom>
        </p:spPr>
      </p:pic>
      <p:sp>
        <p:nvSpPr>
          <p:cNvPr id="28" name="Text Placeholder 12"/>
          <p:cNvSpPr>
            <a:spLocks noGrp="1"/>
          </p:cNvSpPr>
          <p:nvPr>
            <p:ph type="body" sz="quarter" idx="22" hasCustomPrompt="1"/>
          </p:nvPr>
        </p:nvSpPr>
        <p:spPr>
          <a:xfrm>
            <a:off x="7720022" y="3401890"/>
            <a:ext cx="2197661" cy="576361"/>
          </a:xfrm>
          <a:noFill/>
        </p:spPr>
        <p:txBody>
          <a:bodyPr vert="horz" wrap="square" lIns="155448" tIns="73152" rIns="91440" bIns="73152" rtlCol="0" anchor="ctr" anchorCtr="0">
            <a:noAutofit/>
          </a:bodyPr>
          <a:lstStyle>
            <a:lvl1pPr marL="114300" indent="-114300">
              <a:spcBef>
                <a:spcPts val="0"/>
              </a:spcBef>
              <a:buNone/>
              <a:defRPr lang="en-US" sz="2000" dirty="0">
                <a:solidFill>
                  <a:schemeClr val="tx1"/>
                </a:solidFill>
                <a:latin typeface="+mn-lt"/>
              </a:defRPr>
            </a:lvl1pPr>
          </a:lstStyle>
          <a:p>
            <a:pPr marL="0" lvl="0" indent="0">
              <a:lnSpc>
                <a:spcPct val="100000"/>
              </a:lnSpc>
            </a:pPr>
            <a:r>
              <a:rPr lang="en-US" dirty="0" smtClean="0"/>
              <a:t>Click to edit text</a:t>
            </a:r>
            <a:endParaRPr lang="en-US" dirty="0"/>
          </a:p>
        </p:txBody>
      </p:sp>
      <p:pic>
        <p:nvPicPr>
          <p:cNvPr id="33" name="Picture 3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07362" y="389331"/>
            <a:ext cx="2079935" cy="704088"/>
          </a:xfrm>
          <a:prstGeom prst="rect">
            <a:avLst/>
          </a:prstGeom>
        </p:spPr>
      </p:pic>
      <p:sp>
        <p:nvSpPr>
          <p:cNvPr id="37" name="Picture Placeholder 9"/>
          <p:cNvSpPr>
            <a:spLocks noGrp="1"/>
          </p:cNvSpPr>
          <p:nvPr>
            <p:ph type="pic" sz="quarter" idx="25" hasCustomPrompt="1"/>
          </p:nvPr>
        </p:nvSpPr>
        <p:spPr>
          <a:xfrm>
            <a:off x="10070926" y="600500"/>
            <a:ext cx="2197662" cy="2186437"/>
          </a:xfrm>
          <a:solidFill>
            <a:schemeClr val="bg1">
              <a:lumMod val="60000"/>
              <a:lumOff val="40000"/>
            </a:schemeClr>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a:t>
            </a:r>
            <a:endParaRPr lang="en-US" dirty="0"/>
          </a:p>
        </p:txBody>
      </p:sp>
      <p:sp>
        <p:nvSpPr>
          <p:cNvPr id="38" name="Text Placeholder 12"/>
          <p:cNvSpPr>
            <a:spLocks noGrp="1"/>
          </p:cNvSpPr>
          <p:nvPr>
            <p:ph type="body" sz="quarter" idx="26" hasCustomPrompt="1"/>
          </p:nvPr>
        </p:nvSpPr>
        <p:spPr>
          <a:xfrm>
            <a:off x="10070926" y="612628"/>
            <a:ext cx="2197661" cy="576361"/>
          </a:xfrm>
          <a:solidFill>
            <a:schemeClr val="accent1"/>
          </a:solidFill>
        </p:spPr>
        <p:txBody>
          <a:bodyPr vert="horz" wrap="square" lIns="155448" tIns="73152" rIns="91440" bIns="73152" rtlCol="0" anchor="ctr" anchorCtr="0">
            <a:noAutofit/>
          </a:bodyPr>
          <a:lstStyle>
            <a:lvl1pPr marL="114300" indent="-114300">
              <a:spcBef>
                <a:spcPts val="0"/>
              </a:spcBef>
              <a:buNone/>
              <a:defRPr lang="en-US" sz="2000" dirty="0">
                <a:solidFill>
                  <a:schemeClr val="tx1"/>
                </a:solidFill>
                <a:latin typeface="+mn-lt"/>
              </a:defRPr>
            </a:lvl1pPr>
          </a:lstStyle>
          <a:p>
            <a:pPr marL="0" lvl="0" indent="0">
              <a:lnSpc>
                <a:spcPct val="100000"/>
              </a:lnSpc>
            </a:pPr>
            <a:r>
              <a:rPr lang="en-US" dirty="0" smtClean="0"/>
              <a:t>Click to edit text</a:t>
            </a:r>
            <a:endParaRPr lang="en-US" dirty="0"/>
          </a:p>
        </p:txBody>
      </p:sp>
      <p:sp>
        <p:nvSpPr>
          <p:cNvPr id="26" name="Rectangle 25"/>
          <p:cNvSpPr/>
          <p:nvPr userDrawn="1"/>
        </p:nvSpPr>
        <p:spPr bwMode="auto">
          <a:xfrm>
            <a:off x="7716837" y="4146963"/>
            <a:ext cx="4559395" cy="219020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4" name="Text Placeholder 38"/>
          <p:cNvSpPr>
            <a:spLocks noGrp="1"/>
          </p:cNvSpPr>
          <p:nvPr>
            <p:ph type="body" sz="quarter" idx="24" hasCustomPrompt="1"/>
          </p:nvPr>
        </p:nvSpPr>
        <p:spPr>
          <a:xfrm>
            <a:off x="275746" y="5836903"/>
            <a:ext cx="3351691" cy="369332"/>
          </a:xfrm>
        </p:spPr>
        <p:txBody>
          <a:bodyPr bIns="0" anchor="b"/>
          <a:lstStyle>
            <a:lvl1pPr marL="0" indent="0">
              <a:buNone/>
              <a:defRPr sz="2000" baseline="0">
                <a:solidFill>
                  <a:schemeClr val="bg2">
                    <a:lumMod val="40000"/>
                    <a:lumOff val="60000"/>
                  </a:schemeClr>
                </a:solidFill>
              </a:defRPr>
            </a:lvl1pPr>
          </a:lstStyle>
          <a:p>
            <a:pPr lvl="0"/>
            <a:r>
              <a:rPr lang="en-US" dirty="0" smtClean="0"/>
              <a:t>Presentation Date</a:t>
            </a:r>
            <a:endParaRPr lang="en-US" dirty="0"/>
          </a:p>
        </p:txBody>
      </p:sp>
      <p:sp>
        <p:nvSpPr>
          <p:cNvPr id="40" name="Footer Placeholder 2"/>
          <p:cNvSpPr>
            <a:spLocks noGrp="1"/>
          </p:cNvSpPr>
          <p:nvPr>
            <p:ph type="ftr" sz="quarter" idx="14"/>
          </p:nvPr>
        </p:nvSpPr>
        <p:spPr>
          <a:xfrm>
            <a:off x="274703" y="6231470"/>
            <a:ext cx="1804987" cy="371475"/>
          </a:xfrm>
        </p:spPr>
        <p:txBody>
          <a:bodyPr/>
          <a:lstStyle/>
          <a:p>
            <a:r>
              <a:rPr lang="en-US" smtClean="0"/>
              <a:t>Microsoft Confidential</a:t>
            </a:r>
            <a:endParaRPr lang="en-US" dirty="0" smtClean="0"/>
          </a:p>
        </p:txBody>
      </p:sp>
    </p:spTree>
    <p:extLst>
      <p:ext uri="{BB962C8B-B14F-4D97-AF65-F5344CB8AC3E}">
        <p14:creationId xmlns:p14="http://schemas.microsoft.com/office/powerpoint/2010/main" val="325152391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 Phone 2">
    <p:bg>
      <p:bgRef idx="1001">
        <a:schemeClr val="bg2"/>
      </p:bgRef>
    </p:bg>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val="0"/>
              </a:ext>
            </a:extLst>
          </a:blip>
          <a:srcRect l="13769" t="13124" r="17497" b="30293"/>
          <a:stretch/>
        </p:blipFill>
        <p:spPr>
          <a:xfrm>
            <a:off x="7150122" y="0"/>
            <a:ext cx="5316515" cy="7002462"/>
          </a:xfrm>
          <a:prstGeom prst="rect">
            <a:avLst/>
          </a:prstGeom>
        </p:spPr>
      </p:pic>
      <p:sp>
        <p:nvSpPr>
          <p:cNvPr id="5" name="Text Placeholder 4"/>
          <p:cNvSpPr>
            <a:spLocks noGrp="1"/>
          </p:cNvSpPr>
          <p:nvPr>
            <p:ph type="body" sz="quarter" idx="12" hasCustomPrompt="1"/>
          </p:nvPr>
        </p:nvSpPr>
        <p:spPr>
          <a:xfrm>
            <a:off x="270887" y="3949729"/>
            <a:ext cx="6399213" cy="1830388"/>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6705534" cy="1837298"/>
          </a:xfrm>
          <a:noFill/>
        </p:spPr>
        <p:txBody>
          <a:bodyPr lIns="146304" tIns="91440" rIns="146304" bIns="91440" anchor="t" anchorCtr="0"/>
          <a:lstStyle>
            <a:lvl1pPr>
              <a:defRPr sz="48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5974397" y="6288273"/>
            <a:ext cx="1005840" cy="195077"/>
          </a:xfrm>
          <a:prstGeom prst="rect">
            <a:avLst/>
          </a:prstGeom>
        </p:spPr>
      </p:pic>
      <p:sp>
        <p:nvSpPr>
          <p:cNvPr id="10" name="Picture Placeholder 9"/>
          <p:cNvSpPr>
            <a:spLocks noGrp="1"/>
          </p:cNvSpPr>
          <p:nvPr>
            <p:ph type="pic" sz="quarter" idx="19" hasCustomPrompt="1"/>
          </p:nvPr>
        </p:nvSpPr>
        <p:spPr>
          <a:xfrm>
            <a:off x="7716837" y="1783429"/>
            <a:ext cx="2197662" cy="2186437"/>
          </a:xfrm>
          <a:solidFill>
            <a:schemeClr val="bg1">
              <a:lumMod val="60000"/>
              <a:lumOff val="40000"/>
            </a:schemeClr>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a:t>
            </a:r>
            <a:endParaRPr lang="en-US" dirty="0"/>
          </a:p>
        </p:txBody>
      </p:sp>
      <p:sp>
        <p:nvSpPr>
          <p:cNvPr id="11" name="Rectangle 10"/>
          <p:cNvSpPr/>
          <p:nvPr userDrawn="1"/>
        </p:nvSpPr>
        <p:spPr>
          <a:xfrm>
            <a:off x="10079797" y="2965196"/>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12" name="Rectangle 11"/>
          <p:cNvSpPr/>
          <p:nvPr userDrawn="1"/>
        </p:nvSpPr>
        <p:spPr>
          <a:xfrm>
            <a:off x="11259434" y="2965196"/>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13" name="Picture Placeholder 9"/>
          <p:cNvSpPr>
            <a:spLocks noGrp="1"/>
          </p:cNvSpPr>
          <p:nvPr>
            <p:ph type="pic" sz="quarter" idx="21" hasCustomPrompt="1"/>
          </p:nvPr>
        </p:nvSpPr>
        <p:spPr>
          <a:xfrm>
            <a:off x="7716837" y="4146963"/>
            <a:ext cx="4559395" cy="2190206"/>
          </a:xfrm>
          <a:solidFill>
            <a:schemeClr val="bg1">
              <a:lumMod val="60000"/>
              <a:lumOff val="40000"/>
            </a:schemeClr>
          </a:solidFill>
        </p:spPr>
        <p:txBody>
          <a:bodyPr anchor="ctr" anchorCtr="0">
            <a:normAutofit/>
          </a:bodyPr>
          <a:lstStyle>
            <a:lvl1pPr marL="0" indent="0" algn="ctr">
              <a:lnSpc>
                <a:spcPct val="100000"/>
              </a:lnSpc>
              <a:buNone/>
              <a:defRPr sz="1400"/>
            </a:lvl1pPr>
          </a:lstStyle>
          <a:p>
            <a:r>
              <a:rPr lang="en-US" dirty="0" smtClean="0"/>
              <a:t>Click to place personal photo</a:t>
            </a:r>
            <a:endParaRPr lang="en-US" dirty="0"/>
          </a:p>
        </p:txBody>
      </p:sp>
      <p:sp>
        <p:nvSpPr>
          <p:cNvPr id="14" name="Rectangle 13"/>
          <p:cNvSpPr/>
          <p:nvPr userDrawn="1"/>
        </p:nvSpPr>
        <p:spPr>
          <a:xfrm>
            <a:off x="10078567" y="6502137"/>
            <a:ext cx="2197665" cy="4845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15" name="Rectangle 14"/>
          <p:cNvSpPr/>
          <p:nvPr userDrawn="1"/>
        </p:nvSpPr>
        <p:spPr>
          <a:xfrm>
            <a:off x="7716837" y="6502137"/>
            <a:ext cx="2197665" cy="4845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18" name="Rectangle 17"/>
          <p:cNvSpPr/>
          <p:nvPr userDrawn="1"/>
        </p:nvSpPr>
        <p:spPr>
          <a:xfrm>
            <a:off x="7716837" y="601662"/>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19" name="Rectangle 18"/>
          <p:cNvSpPr/>
          <p:nvPr userDrawn="1"/>
        </p:nvSpPr>
        <p:spPr>
          <a:xfrm>
            <a:off x="8897703" y="601662"/>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22" name="Freeform 12"/>
          <p:cNvSpPr>
            <a:spLocks noChangeAspect="1"/>
          </p:cNvSpPr>
          <p:nvPr userDrawn="1"/>
        </p:nvSpPr>
        <p:spPr bwMode="black">
          <a:xfrm>
            <a:off x="8044657" y="888481"/>
            <a:ext cx="371736" cy="516400"/>
          </a:xfrm>
          <a:custGeom>
            <a:avLst/>
            <a:gdLst>
              <a:gd name="T0" fmla="*/ 642 w 811"/>
              <a:gd name="T1" fmla="*/ 692 h 1128"/>
              <a:gd name="T2" fmla="*/ 499 w 811"/>
              <a:gd name="T3" fmla="*/ 758 h 1128"/>
              <a:gd name="T4" fmla="*/ 465 w 811"/>
              <a:gd name="T5" fmla="*/ 735 h 1128"/>
              <a:gd name="T6" fmla="*/ 301 w 811"/>
              <a:gd name="T7" fmla="*/ 382 h 1128"/>
              <a:gd name="T8" fmla="*/ 305 w 811"/>
              <a:gd name="T9" fmla="*/ 341 h 1128"/>
              <a:gd name="T10" fmla="*/ 459 w 811"/>
              <a:gd name="T11" fmla="*/ 269 h 1128"/>
              <a:gd name="T12" fmla="*/ 474 w 811"/>
              <a:gd name="T13" fmla="*/ 232 h 1128"/>
              <a:gd name="T14" fmla="*/ 378 w 811"/>
              <a:gd name="T15" fmla="*/ 19 h 1128"/>
              <a:gd name="T16" fmla="*/ 341 w 811"/>
              <a:gd name="T17" fmla="*/ 0 h 1128"/>
              <a:gd name="T18" fmla="*/ 236 w 811"/>
              <a:gd name="T19" fmla="*/ 28 h 1128"/>
              <a:gd name="T20" fmla="*/ 192 w 811"/>
              <a:gd name="T21" fmla="*/ 49 h 1128"/>
              <a:gd name="T22" fmla="*/ 117 w 811"/>
              <a:gd name="T23" fmla="*/ 543 h 1128"/>
              <a:gd name="T24" fmla="*/ 313 w 811"/>
              <a:gd name="T25" fmla="*/ 932 h 1128"/>
              <a:gd name="T26" fmla="*/ 686 w 811"/>
              <a:gd name="T27" fmla="*/ 1060 h 1128"/>
              <a:gd name="T28" fmla="*/ 730 w 811"/>
              <a:gd name="T29" fmla="*/ 1039 h 1128"/>
              <a:gd name="T30" fmla="*/ 789 w 811"/>
              <a:gd name="T31" fmla="*/ 999 h 1128"/>
              <a:gd name="T32" fmla="*/ 796 w 811"/>
              <a:gd name="T33" fmla="*/ 944 h 1128"/>
              <a:gd name="T34" fmla="*/ 689 w 811"/>
              <a:gd name="T35" fmla="*/ 708 h 1128"/>
              <a:gd name="T36" fmla="*/ 642 w 811"/>
              <a:gd name="T37" fmla="*/ 69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1" h="1128">
                <a:moveTo>
                  <a:pt x="642" y="692"/>
                </a:moveTo>
                <a:cubicBezTo>
                  <a:pt x="616" y="704"/>
                  <a:pt x="499" y="758"/>
                  <a:pt x="499" y="758"/>
                </a:cubicBezTo>
                <a:cubicBezTo>
                  <a:pt x="488" y="763"/>
                  <a:pt x="473" y="753"/>
                  <a:pt x="465" y="735"/>
                </a:cubicBezTo>
                <a:cubicBezTo>
                  <a:pt x="301" y="382"/>
                  <a:pt x="301" y="382"/>
                  <a:pt x="301" y="382"/>
                </a:cubicBezTo>
                <a:cubicBezTo>
                  <a:pt x="292" y="364"/>
                  <a:pt x="294" y="346"/>
                  <a:pt x="305" y="341"/>
                </a:cubicBezTo>
                <a:cubicBezTo>
                  <a:pt x="305" y="341"/>
                  <a:pt x="441" y="279"/>
                  <a:pt x="459" y="269"/>
                </a:cubicBezTo>
                <a:cubicBezTo>
                  <a:pt x="470" y="264"/>
                  <a:pt x="483" y="251"/>
                  <a:pt x="474" y="232"/>
                </a:cubicBezTo>
                <a:cubicBezTo>
                  <a:pt x="452" y="180"/>
                  <a:pt x="385" y="29"/>
                  <a:pt x="378" y="19"/>
                </a:cubicBezTo>
                <a:cubicBezTo>
                  <a:pt x="369" y="8"/>
                  <a:pt x="363" y="0"/>
                  <a:pt x="341" y="0"/>
                </a:cubicBezTo>
                <a:cubicBezTo>
                  <a:pt x="306" y="0"/>
                  <a:pt x="269" y="13"/>
                  <a:pt x="236" y="28"/>
                </a:cubicBezTo>
                <a:cubicBezTo>
                  <a:pt x="192" y="49"/>
                  <a:pt x="192" y="49"/>
                  <a:pt x="192" y="49"/>
                </a:cubicBezTo>
                <a:cubicBezTo>
                  <a:pt x="0" y="158"/>
                  <a:pt x="62" y="427"/>
                  <a:pt x="117" y="543"/>
                </a:cubicBezTo>
                <a:cubicBezTo>
                  <a:pt x="173" y="662"/>
                  <a:pt x="313" y="932"/>
                  <a:pt x="313" y="932"/>
                </a:cubicBezTo>
                <a:cubicBezTo>
                  <a:pt x="381" y="1070"/>
                  <a:pt x="547" y="1128"/>
                  <a:pt x="686" y="1060"/>
                </a:cubicBezTo>
                <a:cubicBezTo>
                  <a:pt x="730" y="1039"/>
                  <a:pt x="730" y="1039"/>
                  <a:pt x="730" y="1039"/>
                </a:cubicBezTo>
                <a:cubicBezTo>
                  <a:pt x="756" y="1026"/>
                  <a:pt x="769" y="1018"/>
                  <a:pt x="789" y="999"/>
                </a:cubicBezTo>
                <a:cubicBezTo>
                  <a:pt x="795" y="994"/>
                  <a:pt x="811" y="977"/>
                  <a:pt x="796" y="944"/>
                </a:cubicBezTo>
                <a:cubicBezTo>
                  <a:pt x="767" y="880"/>
                  <a:pt x="698" y="726"/>
                  <a:pt x="689" y="708"/>
                </a:cubicBezTo>
                <a:cubicBezTo>
                  <a:pt x="680" y="693"/>
                  <a:pt x="661" y="684"/>
                  <a:pt x="642" y="692"/>
                </a:cubicBezTo>
                <a:close/>
              </a:path>
            </a:pathLst>
          </a:custGeom>
          <a:solidFill>
            <a:srgbClr val="FFFFFF"/>
          </a:solidFill>
          <a:ln>
            <a:noFill/>
          </a:ln>
          <a:extLst/>
        </p:spPr>
        <p:txBody>
          <a:bodyPr vert="horz" wrap="square" lIns="82305" tIns="41153" rIns="82305" bIns="41153" numCol="1" anchor="t" anchorCtr="0" compatLnSpc="1">
            <a:prstTxWarp prst="textNoShape">
              <a:avLst/>
            </a:prstTxWarp>
          </a:bodyPr>
          <a:lstStyle/>
          <a:p>
            <a:endParaRPr lang="en-US" sz="1600">
              <a:solidFill>
                <a:schemeClr val="tx1"/>
              </a:solidFill>
            </a:endParaRPr>
          </a:p>
        </p:txBody>
      </p:sp>
      <p:sp>
        <p:nvSpPr>
          <p:cNvPr id="28" name="Text Placeholder 12"/>
          <p:cNvSpPr>
            <a:spLocks noGrp="1"/>
          </p:cNvSpPr>
          <p:nvPr>
            <p:ph type="body" sz="quarter" idx="22" hasCustomPrompt="1"/>
          </p:nvPr>
        </p:nvSpPr>
        <p:spPr>
          <a:xfrm>
            <a:off x="7720022" y="3401890"/>
            <a:ext cx="2197661" cy="576361"/>
          </a:xfrm>
          <a:noFill/>
        </p:spPr>
        <p:txBody>
          <a:bodyPr vert="horz" wrap="square" lIns="155448" tIns="73152" rIns="91440" bIns="73152" rtlCol="0" anchor="ctr" anchorCtr="0">
            <a:noAutofit/>
          </a:bodyPr>
          <a:lstStyle>
            <a:lvl1pPr marL="114300" indent="-114300">
              <a:spcBef>
                <a:spcPts val="0"/>
              </a:spcBef>
              <a:buNone/>
              <a:defRPr lang="en-US" sz="2000" dirty="0">
                <a:solidFill>
                  <a:schemeClr val="tx1"/>
                </a:solidFill>
                <a:latin typeface="+mn-lt"/>
              </a:defRPr>
            </a:lvl1pPr>
          </a:lstStyle>
          <a:p>
            <a:pPr marL="0" lvl="0" indent="0">
              <a:lnSpc>
                <a:spcPct val="100000"/>
              </a:lnSpc>
            </a:pPr>
            <a:r>
              <a:rPr lang="en-US" dirty="0" smtClean="0"/>
              <a:t>Click to edit text</a:t>
            </a:r>
            <a:endParaRPr lang="en-US" dirty="0"/>
          </a:p>
        </p:txBody>
      </p:sp>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7362" y="389331"/>
            <a:ext cx="2079935" cy="704088"/>
          </a:xfrm>
          <a:prstGeom prst="rect">
            <a:avLst/>
          </a:prstGeom>
        </p:spPr>
      </p:pic>
      <p:sp>
        <p:nvSpPr>
          <p:cNvPr id="37" name="Picture Placeholder 9"/>
          <p:cNvSpPr>
            <a:spLocks noGrp="1"/>
          </p:cNvSpPr>
          <p:nvPr>
            <p:ph type="pic" sz="quarter" idx="25" hasCustomPrompt="1"/>
          </p:nvPr>
        </p:nvSpPr>
        <p:spPr>
          <a:xfrm>
            <a:off x="10070926" y="600500"/>
            <a:ext cx="2197662" cy="2186437"/>
          </a:xfrm>
          <a:solidFill>
            <a:schemeClr val="bg1">
              <a:lumMod val="60000"/>
              <a:lumOff val="40000"/>
            </a:schemeClr>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a:t>
            </a:r>
            <a:endParaRPr lang="en-US" dirty="0"/>
          </a:p>
        </p:txBody>
      </p:sp>
      <p:sp>
        <p:nvSpPr>
          <p:cNvPr id="38" name="Text Placeholder 12"/>
          <p:cNvSpPr>
            <a:spLocks noGrp="1"/>
          </p:cNvSpPr>
          <p:nvPr>
            <p:ph type="body" sz="quarter" idx="26" hasCustomPrompt="1"/>
          </p:nvPr>
        </p:nvSpPr>
        <p:spPr>
          <a:xfrm>
            <a:off x="10070926" y="612628"/>
            <a:ext cx="2197661" cy="576361"/>
          </a:xfrm>
          <a:solidFill>
            <a:schemeClr val="accent1"/>
          </a:solidFill>
        </p:spPr>
        <p:txBody>
          <a:bodyPr vert="horz" wrap="square" lIns="155448" tIns="73152" rIns="91440" bIns="73152" rtlCol="0" anchor="ctr" anchorCtr="0">
            <a:noAutofit/>
          </a:bodyPr>
          <a:lstStyle>
            <a:lvl1pPr marL="114300" indent="-114300">
              <a:spcBef>
                <a:spcPts val="0"/>
              </a:spcBef>
              <a:buNone/>
              <a:defRPr lang="en-US" sz="2000" dirty="0">
                <a:solidFill>
                  <a:schemeClr val="tx1"/>
                </a:solidFill>
                <a:latin typeface="+mn-lt"/>
              </a:defRPr>
            </a:lvl1pPr>
          </a:lstStyle>
          <a:p>
            <a:pPr marL="0" lvl="0" indent="0">
              <a:lnSpc>
                <a:spcPct val="100000"/>
              </a:lnSpc>
            </a:pPr>
            <a:r>
              <a:rPr lang="en-US" dirty="0" smtClean="0"/>
              <a:t>Click to edit text</a:t>
            </a:r>
            <a:endParaRPr lang="en-US" dirty="0"/>
          </a:p>
        </p:txBody>
      </p:sp>
      <p:sp>
        <p:nvSpPr>
          <p:cNvPr id="24" name="Text Placeholder 38"/>
          <p:cNvSpPr>
            <a:spLocks noGrp="1"/>
          </p:cNvSpPr>
          <p:nvPr>
            <p:ph type="body" sz="quarter" idx="24" hasCustomPrompt="1"/>
          </p:nvPr>
        </p:nvSpPr>
        <p:spPr>
          <a:xfrm>
            <a:off x="275746" y="5836903"/>
            <a:ext cx="3351691" cy="369332"/>
          </a:xfrm>
        </p:spPr>
        <p:txBody>
          <a:bodyPr bIns="0" anchor="b"/>
          <a:lstStyle>
            <a:lvl1pPr marL="0" indent="0">
              <a:buNone/>
              <a:defRPr sz="2000" baseline="0">
                <a:solidFill>
                  <a:schemeClr val="bg2">
                    <a:lumMod val="40000"/>
                    <a:lumOff val="60000"/>
                  </a:schemeClr>
                </a:solidFill>
              </a:defRPr>
            </a:lvl1pPr>
          </a:lstStyle>
          <a:p>
            <a:pPr lvl="0"/>
            <a:r>
              <a:rPr lang="en-US" dirty="0" smtClean="0"/>
              <a:t>Presentation Date</a:t>
            </a:r>
            <a:endParaRPr lang="en-US" dirty="0"/>
          </a:p>
        </p:txBody>
      </p:sp>
      <p:sp>
        <p:nvSpPr>
          <p:cNvPr id="26" name="Footer Placeholder 2"/>
          <p:cNvSpPr>
            <a:spLocks noGrp="1"/>
          </p:cNvSpPr>
          <p:nvPr>
            <p:ph type="ftr" sz="quarter" idx="14"/>
          </p:nvPr>
        </p:nvSpPr>
        <p:spPr>
          <a:xfrm>
            <a:off x="274703" y="6231470"/>
            <a:ext cx="1804987" cy="371475"/>
          </a:xfrm>
        </p:spPr>
        <p:txBody>
          <a:bodyPr/>
          <a:lstStyle/>
          <a:p>
            <a:r>
              <a:rPr lang="en-US" smtClean="0"/>
              <a:t>Microsoft Confidential</a:t>
            </a:r>
            <a:endParaRPr lang="en-US" dirty="0" smtClean="0"/>
          </a:p>
        </p:txBody>
      </p:sp>
    </p:spTree>
    <p:extLst>
      <p:ext uri="{BB962C8B-B14F-4D97-AF65-F5344CB8AC3E}">
        <p14:creationId xmlns:p14="http://schemas.microsoft.com/office/powerpoint/2010/main" val="1746172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 Phone 3">
    <p:bg>
      <p:bgRef idx="1001">
        <a:schemeClr val="bg2"/>
      </p:bgRef>
    </p:bg>
    <p:spTree>
      <p:nvGrpSpPr>
        <p:cNvPr id="1" name=""/>
        <p:cNvGrpSpPr/>
        <p:nvPr/>
      </p:nvGrpSpPr>
      <p:grpSpPr>
        <a:xfrm>
          <a:off x="0" y="0"/>
          <a:ext cx="0" cy="0"/>
          <a:chOff x="0" y="0"/>
          <a:chExt cx="0" cy="0"/>
        </a:xfrm>
      </p:grpSpPr>
      <p:pic>
        <p:nvPicPr>
          <p:cNvPr id="30" name="Picture 29"/>
          <p:cNvPicPr>
            <a:picLocks noChangeAspect="1"/>
          </p:cNvPicPr>
          <p:nvPr userDrawn="1"/>
        </p:nvPicPr>
        <p:blipFill rotWithShape="1">
          <a:blip r:embed="rId2" cstate="print">
            <a:extLst>
              <a:ext uri="{28A0092B-C50C-407E-A947-70E740481C1C}">
                <a14:useLocalDpi xmlns:a14="http://schemas.microsoft.com/office/drawing/2010/main" val="0"/>
              </a:ext>
            </a:extLst>
          </a:blip>
          <a:srcRect l="13769" t="13124" r="17497" b="30293"/>
          <a:stretch/>
        </p:blipFill>
        <p:spPr>
          <a:xfrm>
            <a:off x="7150122" y="0"/>
            <a:ext cx="5316515" cy="7002462"/>
          </a:xfrm>
          <a:prstGeom prst="rect">
            <a:avLst/>
          </a:prstGeom>
        </p:spPr>
      </p:pic>
      <p:sp>
        <p:nvSpPr>
          <p:cNvPr id="55" name="Picture Placeholder 9"/>
          <p:cNvSpPr>
            <a:spLocks noGrp="1"/>
          </p:cNvSpPr>
          <p:nvPr>
            <p:ph type="pic" sz="quarter" idx="19" hasCustomPrompt="1"/>
          </p:nvPr>
        </p:nvSpPr>
        <p:spPr>
          <a:xfrm>
            <a:off x="9319355" y="595876"/>
            <a:ext cx="1371600" cy="1371600"/>
          </a:xfrm>
          <a:solidFill>
            <a:schemeClr val="bg1">
              <a:lumMod val="60000"/>
              <a:lumOff val="40000"/>
            </a:schemeClr>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 or app</a:t>
            </a:r>
            <a:endParaRPr lang="en-US" dirty="0"/>
          </a:p>
        </p:txBody>
      </p:sp>
      <p:sp>
        <p:nvSpPr>
          <p:cNvPr id="57" name="Picture Placeholder 9"/>
          <p:cNvSpPr>
            <a:spLocks noGrp="1"/>
          </p:cNvSpPr>
          <p:nvPr>
            <p:ph type="pic" sz="quarter" idx="25" hasCustomPrompt="1"/>
          </p:nvPr>
        </p:nvSpPr>
        <p:spPr>
          <a:xfrm>
            <a:off x="10835955" y="595876"/>
            <a:ext cx="1371600" cy="1371600"/>
          </a:xfrm>
          <a:solidFill>
            <a:schemeClr val="bg1">
              <a:lumMod val="60000"/>
              <a:lumOff val="40000"/>
            </a:schemeClr>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a:t>
            </a:r>
            <a:endParaRPr lang="en-US" dirty="0"/>
          </a:p>
        </p:txBody>
      </p:sp>
      <p:sp>
        <p:nvSpPr>
          <p:cNvPr id="5" name="Text Placeholder 4"/>
          <p:cNvSpPr>
            <a:spLocks noGrp="1"/>
          </p:cNvSpPr>
          <p:nvPr>
            <p:ph type="body" sz="quarter" idx="12" hasCustomPrompt="1"/>
          </p:nvPr>
        </p:nvSpPr>
        <p:spPr>
          <a:xfrm>
            <a:off x="270887" y="3949729"/>
            <a:ext cx="6399213" cy="1830388"/>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6705534" cy="1837298"/>
          </a:xfrm>
          <a:noFill/>
        </p:spPr>
        <p:txBody>
          <a:bodyPr lIns="146304" tIns="91440" rIns="146304" bIns="91440" anchor="t" anchorCtr="0"/>
          <a:lstStyle>
            <a:lvl1pPr>
              <a:defRPr sz="48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5974397" y="6288273"/>
            <a:ext cx="1005840" cy="195077"/>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7362" y="389331"/>
            <a:ext cx="2079935" cy="704088"/>
          </a:xfrm>
          <a:prstGeom prst="rect">
            <a:avLst/>
          </a:prstGeom>
        </p:spPr>
      </p:pic>
      <p:sp>
        <p:nvSpPr>
          <p:cNvPr id="34" name="Rectangle 33"/>
          <p:cNvSpPr/>
          <p:nvPr userDrawn="1"/>
        </p:nvSpPr>
        <p:spPr>
          <a:xfrm>
            <a:off x="8531938" y="595876"/>
            <a:ext cx="64008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35" name="Rectangle 34"/>
          <p:cNvSpPr/>
          <p:nvPr userDrawn="1"/>
        </p:nvSpPr>
        <p:spPr>
          <a:xfrm>
            <a:off x="7781602" y="595876"/>
            <a:ext cx="64008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36" name="Rectangle 35"/>
          <p:cNvSpPr/>
          <p:nvPr userDrawn="1"/>
        </p:nvSpPr>
        <p:spPr>
          <a:xfrm>
            <a:off x="8538753" y="2894708"/>
            <a:ext cx="64008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40" name="Rectangle 39"/>
          <p:cNvSpPr/>
          <p:nvPr userDrawn="1"/>
        </p:nvSpPr>
        <p:spPr>
          <a:xfrm>
            <a:off x="7781602" y="2894708"/>
            <a:ext cx="64008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41" name="Rectangle 40"/>
          <p:cNvSpPr/>
          <p:nvPr userDrawn="1"/>
        </p:nvSpPr>
        <p:spPr>
          <a:xfrm>
            <a:off x="9328619" y="2117468"/>
            <a:ext cx="2878936" cy="1417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42" name="Rectangle 41"/>
          <p:cNvSpPr/>
          <p:nvPr userDrawn="1"/>
        </p:nvSpPr>
        <p:spPr>
          <a:xfrm>
            <a:off x="10835955" y="3665593"/>
            <a:ext cx="1371600"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45" name="Rectangle 44"/>
          <p:cNvSpPr/>
          <p:nvPr userDrawn="1"/>
        </p:nvSpPr>
        <p:spPr>
          <a:xfrm>
            <a:off x="9308779" y="5163833"/>
            <a:ext cx="1371600"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47" name="Rectangle 46"/>
          <p:cNvSpPr/>
          <p:nvPr userDrawn="1"/>
        </p:nvSpPr>
        <p:spPr>
          <a:xfrm>
            <a:off x="9292022" y="6662073"/>
            <a:ext cx="2915533" cy="3324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48" name="Rectangle 47"/>
          <p:cNvSpPr/>
          <p:nvPr userDrawn="1"/>
        </p:nvSpPr>
        <p:spPr>
          <a:xfrm>
            <a:off x="7781602" y="6662073"/>
            <a:ext cx="1371600" cy="3324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49" name="Freeform 12"/>
          <p:cNvSpPr>
            <a:spLocks noChangeAspect="1"/>
          </p:cNvSpPr>
          <p:nvPr userDrawn="1"/>
        </p:nvSpPr>
        <p:spPr bwMode="black">
          <a:xfrm>
            <a:off x="7972787" y="750969"/>
            <a:ext cx="257709" cy="357998"/>
          </a:xfrm>
          <a:custGeom>
            <a:avLst/>
            <a:gdLst>
              <a:gd name="T0" fmla="*/ 642 w 811"/>
              <a:gd name="T1" fmla="*/ 692 h 1128"/>
              <a:gd name="T2" fmla="*/ 499 w 811"/>
              <a:gd name="T3" fmla="*/ 758 h 1128"/>
              <a:gd name="T4" fmla="*/ 465 w 811"/>
              <a:gd name="T5" fmla="*/ 735 h 1128"/>
              <a:gd name="T6" fmla="*/ 301 w 811"/>
              <a:gd name="T7" fmla="*/ 382 h 1128"/>
              <a:gd name="T8" fmla="*/ 305 w 811"/>
              <a:gd name="T9" fmla="*/ 341 h 1128"/>
              <a:gd name="T10" fmla="*/ 459 w 811"/>
              <a:gd name="T11" fmla="*/ 269 h 1128"/>
              <a:gd name="T12" fmla="*/ 474 w 811"/>
              <a:gd name="T13" fmla="*/ 232 h 1128"/>
              <a:gd name="T14" fmla="*/ 378 w 811"/>
              <a:gd name="T15" fmla="*/ 19 h 1128"/>
              <a:gd name="T16" fmla="*/ 341 w 811"/>
              <a:gd name="T17" fmla="*/ 0 h 1128"/>
              <a:gd name="T18" fmla="*/ 236 w 811"/>
              <a:gd name="T19" fmla="*/ 28 h 1128"/>
              <a:gd name="T20" fmla="*/ 192 w 811"/>
              <a:gd name="T21" fmla="*/ 49 h 1128"/>
              <a:gd name="T22" fmla="*/ 117 w 811"/>
              <a:gd name="T23" fmla="*/ 543 h 1128"/>
              <a:gd name="T24" fmla="*/ 313 w 811"/>
              <a:gd name="T25" fmla="*/ 932 h 1128"/>
              <a:gd name="T26" fmla="*/ 686 w 811"/>
              <a:gd name="T27" fmla="*/ 1060 h 1128"/>
              <a:gd name="T28" fmla="*/ 730 w 811"/>
              <a:gd name="T29" fmla="*/ 1039 h 1128"/>
              <a:gd name="T30" fmla="*/ 789 w 811"/>
              <a:gd name="T31" fmla="*/ 999 h 1128"/>
              <a:gd name="T32" fmla="*/ 796 w 811"/>
              <a:gd name="T33" fmla="*/ 944 h 1128"/>
              <a:gd name="T34" fmla="*/ 689 w 811"/>
              <a:gd name="T35" fmla="*/ 708 h 1128"/>
              <a:gd name="T36" fmla="*/ 642 w 811"/>
              <a:gd name="T37" fmla="*/ 69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1" h="1128">
                <a:moveTo>
                  <a:pt x="642" y="692"/>
                </a:moveTo>
                <a:cubicBezTo>
                  <a:pt x="616" y="704"/>
                  <a:pt x="499" y="758"/>
                  <a:pt x="499" y="758"/>
                </a:cubicBezTo>
                <a:cubicBezTo>
                  <a:pt x="488" y="763"/>
                  <a:pt x="473" y="753"/>
                  <a:pt x="465" y="735"/>
                </a:cubicBezTo>
                <a:cubicBezTo>
                  <a:pt x="301" y="382"/>
                  <a:pt x="301" y="382"/>
                  <a:pt x="301" y="382"/>
                </a:cubicBezTo>
                <a:cubicBezTo>
                  <a:pt x="292" y="364"/>
                  <a:pt x="294" y="346"/>
                  <a:pt x="305" y="341"/>
                </a:cubicBezTo>
                <a:cubicBezTo>
                  <a:pt x="305" y="341"/>
                  <a:pt x="441" y="279"/>
                  <a:pt x="459" y="269"/>
                </a:cubicBezTo>
                <a:cubicBezTo>
                  <a:pt x="470" y="264"/>
                  <a:pt x="483" y="251"/>
                  <a:pt x="474" y="232"/>
                </a:cubicBezTo>
                <a:cubicBezTo>
                  <a:pt x="452" y="180"/>
                  <a:pt x="385" y="29"/>
                  <a:pt x="378" y="19"/>
                </a:cubicBezTo>
                <a:cubicBezTo>
                  <a:pt x="369" y="8"/>
                  <a:pt x="363" y="0"/>
                  <a:pt x="341" y="0"/>
                </a:cubicBezTo>
                <a:cubicBezTo>
                  <a:pt x="306" y="0"/>
                  <a:pt x="269" y="13"/>
                  <a:pt x="236" y="28"/>
                </a:cubicBezTo>
                <a:cubicBezTo>
                  <a:pt x="192" y="49"/>
                  <a:pt x="192" y="49"/>
                  <a:pt x="192" y="49"/>
                </a:cubicBezTo>
                <a:cubicBezTo>
                  <a:pt x="0" y="158"/>
                  <a:pt x="62" y="427"/>
                  <a:pt x="117" y="543"/>
                </a:cubicBezTo>
                <a:cubicBezTo>
                  <a:pt x="173" y="662"/>
                  <a:pt x="313" y="932"/>
                  <a:pt x="313" y="932"/>
                </a:cubicBezTo>
                <a:cubicBezTo>
                  <a:pt x="381" y="1070"/>
                  <a:pt x="547" y="1128"/>
                  <a:pt x="686" y="1060"/>
                </a:cubicBezTo>
                <a:cubicBezTo>
                  <a:pt x="730" y="1039"/>
                  <a:pt x="730" y="1039"/>
                  <a:pt x="730" y="1039"/>
                </a:cubicBezTo>
                <a:cubicBezTo>
                  <a:pt x="756" y="1026"/>
                  <a:pt x="769" y="1018"/>
                  <a:pt x="789" y="999"/>
                </a:cubicBezTo>
                <a:cubicBezTo>
                  <a:pt x="795" y="994"/>
                  <a:pt x="811" y="977"/>
                  <a:pt x="796" y="944"/>
                </a:cubicBezTo>
                <a:cubicBezTo>
                  <a:pt x="767" y="880"/>
                  <a:pt x="698" y="726"/>
                  <a:pt x="689" y="708"/>
                </a:cubicBezTo>
                <a:cubicBezTo>
                  <a:pt x="680" y="693"/>
                  <a:pt x="661" y="684"/>
                  <a:pt x="642" y="692"/>
                </a:cubicBezTo>
                <a:close/>
              </a:path>
            </a:pathLst>
          </a:custGeom>
          <a:solidFill>
            <a:srgbClr val="FFFFFF"/>
          </a:solidFill>
          <a:ln>
            <a:noFill/>
          </a:ln>
          <a:extLst/>
        </p:spPr>
        <p:txBody>
          <a:bodyPr vert="horz" wrap="square" lIns="82305" tIns="41153" rIns="82305" bIns="41153" numCol="1" anchor="t" anchorCtr="0" compatLnSpc="1">
            <a:prstTxWarp prst="textNoShape">
              <a:avLst/>
            </a:prstTxWarp>
          </a:bodyPr>
          <a:lstStyle/>
          <a:p>
            <a:endParaRPr lang="en-US" sz="1600">
              <a:solidFill>
                <a:schemeClr val="tx1"/>
              </a:solidFill>
            </a:endParaRPr>
          </a:p>
        </p:txBody>
      </p:sp>
      <p:sp>
        <p:nvSpPr>
          <p:cNvPr id="50" name="Freeform 95"/>
          <p:cNvSpPr>
            <a:spLocks/>
          </p:cNvSpPr>
          <p:nvPr userDrawn="1"/>
        </p:nvSpPr>
        <p:spPr bwMode="black">
          <a:xfrm>
            <a:off x="10457261" y="2515305"/>
            <a:ext cx="621652" cy="621646"/>
          </a:xfrm>
          <a:custGeom>
            <a:avLst/>
            <a:gdLst>
              <a:gd name="T0" fmla="*/ 59 w 67"/>
              <a:gd name="T1" fmla="*/ 0 h 67"/>
              <a:gd name="T2" fmla="*/ 9 w 67"/>
              <a:gd name="T3" fmla="*/ 0 h 67"/>
              <a:gd name="T4" fmla="*/ 0 w 67"/>
              <a:gd name="T5" fmla="*/ 9 h 67"/>
              <a:gd name="T6" fmla="*/ 0 w 67"/>
              <a:gd name="T7" fmla="*/ 41 h 67"/>
              <a:gd name="T8" fmla="*/ 9 w 67"/>
              <a:gd name="T9" fmla="*/ 50 h 67"/>
              <a:gd name="T10" fmla="*/ 21 w 67"/>
              <a:gd name="T11" fmla="*/ 50 h 67"/>
              <a:gd name="T12" fmla="*/ 47 w 67"/>
              <a:gd name="T13" fmla="*/ 67 h 67"/>
              <a:gd name="T14" fmla="*/ 41 w 67"/>
              <a:gd name="T15" fmla="*/ 50 h 67"/>
              <a:gd name="T16" fmla="*/ 59 w 67"/>
              <a:gd name="T17" fmla="*/ 50 h 67"/>
              <a:gd name="T18" fmla="*/ 67 w 67"/>
              <a:gd name="T19" fmla="*/ 41 h 67"/>
              <a:gd name="T20" fmla="*/ 67 w 67"/>
              <a:gd name="T21" fmla="*/ 9 h 67"/>
              <a:gd name="T22" fmla="*/ 59 w 67"/>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67">
                <a:moveTo>
                  <a:pt x="59"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59" y="50"/>
                  <a:pt x="59" y="50"/>
                  <a:pt x="59" y="50"/>
                </a:cubicBezTo>
                <a:cubicBezTo>
                  <a:pt x="63" y="50"/>
                  <a:pt x="67" y="46"/>
                  <a:pt x="67" y="41"/>
                </a:cubicBezTo>
                <a:cubicBezTo>
                  <a:pt x="67" y="9"/>
                  <a:pt x="67" y="9"/>
                  <a:pt x="67" y="9"/>
                </a:cubicBezTo>
                <a:cubicBezTo>
                  <a:pt x="67" y="4"/>
                  <a:pt x="63" y="0"/>
                  <a:pt x="59" y="0"/>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1" name="Freeform 81"/>
          <p:cNvSpPr>
            <a:spLocks noEditPoints="1"/>
          </p:cNvSpPr>
          <p:nvPr userDrawn="1"/>
        </p:nvSpPr>
        <p:spPr bwMode="black">
          <a:xfrm>
            <a:off x="11209570" y="4125434"/>
            <a:ext cx="624371" cy="483385"/>
          </a:xfrm>
          <a:custGeom>
            <a:avLst/>
            <a:gdLst>
              <a:gd name="T0" fmla="*/ 71 w 75"/>
              <a:gd name="T1" fmla="*/ 58 h 58"/>
              <a:gd name="T2" fmla="*/ 4 w 75"/>
              <a:gd name="T3" fmla="*/ 58 h 58"/>
              <a:gd name="T4" fmla="*/ 0 w 75"/>
              <a:gd name="T5" fmla="*/ 54 h 58"/>
              <a:gd name="T6" fmla="*/ 0 w 75"/>
              <a:gd name="T7" fmla="*/ 4 h 58"/>
              <a:gd name="T8" fmla="*/ 4 w 75"/>
              <a:gd name="T9" fmla="*/ 0 h 58"/>
              <a:gd name="T10" fmla="*/ 71 w 75"/>
              <a:gd name="T11" fmla="*/ 0 h 58"/>
              <a:gd name="T12" fmla="*/ 75 w 75"/>
              <a:gd name="T13" fmla="*/ 4 h 58"/>
              <a:gd name="T14" fmla="*/ 75 w 75"/>
              <a:gd name="T15" fmla="*/ 54 h 58"/>
              <a:gd name="T16" fmla="*/ 71 w 75"/>
              <a:gd name="T17" fmla="*/ 58 h 58"/>
              <a:gd name="T18" fmla="*/ 8 w 75"/>
              <a:gd name="T19" fmla="*/ 50 h 58"/>
              <a:gd name="T20" fmla="*/ 67 w 75"/>
              <a:gd name="T21" fmla="*/ 50 h 58"/>
              <a:gd name="T22" fmla="*/ 67 w 75"/>
              <a:gd name="T23" fmla="*/ 16 h 58"/>
              <a:gd name="T24" fmla="*/ 39 w 75"/>
              <a:gd name="T25" fmla="*/ 38 h 58"/>
              <a:gd name="T26" fmla="*/ 35 w 75"/>
              <a:gd name="T27" fmla="*/ 38 h 58"/>
              <a:gd name="T28" fmla="*/ 8 w 75"/>
              <a:gd name="T29" fmla="*/ 17 h 58"/>
              <a:gd name="T30" fmla="*/ 8 w 75"/>
              <a:gd name="T31" fmla="*/ 50 h 58"/>
              <a:gd name="T32" fmla="*/ 9 w 75"/>
              <a:gd name="T33" fmla="*/ 8 h 58"/>
              <a:gd name="T34" fmla="*/ 37 w 75"/>
              <a:gd name="T35" fmla="*/ 30 h 58"/>
              <a:gd name="T36" fmla="*/ 65 w 75"/>
              <a:gd name="T37" fmla="*/ 8 h 58"/>
              <a:gd name="T38" fmla="*/ 9 w 75"/>
              <a:gd name="T39"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58">
                <a:moveTo>
                  <a:pt x="71" y="58"/>
                </a:moveTo>
                <a:cubicBezTo>
                  <a:pt x="4" y="58"/>
                  <a:pt x="4" y="58"/>
                  <a:pt x="4" y="58"/>
                </a:cubicBezTo>
                <a:cubicBezTo>
                  <a:pt x="2" y="58"/>
                  <a:pt x="0" y="56"/>
                  <a:pt x="0" y="54"/>
                </a:cubicBezTo>
                <a:cubicBezTo>
                  <a:pt x="0" y="4"/>
                  <a:pt x="0" y="4"/>
                  <a:pt x="0" y="4"/>
                </a:cubicBezTo>
                <a:cubicBezTo>
                  <a:pt x="0" y="2"/>
                  <a:pt x="2" y="0"/>
                  <a:pt x="4" y="0"/>
                </a:cubicBezTo>
                <a:cubicBezTo>
                  <a:pt x="71" y="0"/>
                  <a:pt x="71" y="0"/>
                  <a:pt x="71" y="0"/>
                </a:cubicBezTo>
                <a:cubicBezTo>
                  <a:pt x="73" y="0"/>
                  <a:pt x="75" y="2"/>
                  <a:pt x="75" y="4"/>
                </a:cubicBezTo>
                <a:cubicBezTo>
                  <a:pt x="75" y="54"/>
                  <a:pt x="75" y="54"/>
                  <a:pt x="75" y="54"/>
                </a:cubicBezTo>
                <a:cubicBezTo>
                  <a:pt x="75" y="56"/>
                  <a:pt x="73" y="58"/>
                  <a:pt x="71" y="58"/>
                </a:cubicBezTo>
                <a:close/>
                <a:moveTo>
                  <a:pt x="8" y="50"/>
                </a:moveTo>
                <a:cubicBezTo>
                  <a:pt x="67" y="50"/>
                  <a:pt x="67" y="50"/>
                  <a:pt x="67" y="50"/>
                </a:cubicBezTo>
                <a:cubicBezTo>
                  <a:pt x="67" y="16"/>
                  <a:pt x="67" y="16"/>
                  <a:pt x="67" y="16"/>
                </a:cubicBezTo>
                <a:cubicBezTo>
                  <a:pt x="39" y="38"/>
                  <a:pt x="39" y="38"/>
                  <a:pt x="39" y="38"/>
                </a:cubicBezTo>
                <a:cubicBezTo>
                  <a:pt x="38" y="39"/>
                  <a:pt x="36" y="39"/>
                  <a:pt x="35" y="38"/>
                </a:cubicBezTo>
                <a:cubicBezTo>
                  <a:pt x="8" y="17"/>
                  <a:pt x="8" y="17"/>
                  <a:pt x="8" y="17"/>
                </a:cubicBezTo>
                <a:lnTo>
                  <a:pt x="8" y="50"/>
                </a:lnTo>
                <a:close/>
                <a:moveTo>
                  <a:pt x="9" y="8"/>
                </a:moveTo>
                <a:cubicBezTo>
                  <a:pt x="37" y="30"/>
                  <a:pt x="37" y="30"/>
                  <a:pt x="37" y="30"/>
                </a:cubicBezTo>
                <a:cubicBezTo>
                  <a:pt x="65" y="8"/>
                  <a:pt x="65" y="8"/>
                  <a:pt x="65" y="8"/>
                </a:cubicBezTo>
                <a:lnTo>
                  <a:pt x="9" y="8"/>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2" name="Freeform 116"/>
          <p:cNvSpPr>
            <a:spLocks noEditPoints="1"/>
          </p:cNvSpPr>
          <p:nvPr userDrawn="1"/>
        </p:nvSpPr>
        <p:spPr bwMode="black">
          <a:xfrm>
            <a:off x="7931829" y="3074955"/>
            <a:ext cx="356554" cy="284640"/>
          </a:xfrm>
          <a:custGeom>
            <a:avLst/>
            <a:gdLst>
              <a:gd name="T0" fmla="*/ 50 w 72"/>
              <a:gd name="T1" fmla="*/ 35 h 57"/>
              <a:gd name="T2" fmla="*/ 36 w 72"/>
              <a:gd name="T3" fmla="*/ 21 h 57"/>
              <a:gd name="T4" fmla="*/ 22 w 72"/>
              <a:gd name="T5" fmla="*/ 35 h 57"/>
              <a:gd name="T6" fmla="*/ 36 w 72"/>
              <a:gd name="T7" fmla="*/ 49 h 57"/>
              <a:gd name="T8" fmla="*/ 50 w 72"/>
              <a:gd name="T9" fmla="*/ 35 h 57"/>
              <a:gd name="T10" fmla="*/ 15 w 72"/>
              <a:gd name="T11" fmla="*/ 20 h 57"/>
              <a:gd name="T12" fmla="*/ 12 w 72"/>
              <a:gd name="T13" fmla="*/ 17 h 57"/>
              <a:gd name="T14" fmla="*/ 8 w 72"/>
              <a:gd name="T15" fmla="*/ 20 h 57"/>
              <a:gd name="T16" fmla="*/ 12 w 72"/>
              <a:gd name="T17" fmla="*/ 23 h 57"/>
              <a:gd name="T18" fmla="*/ 15 w 72"/>
              <a:gd name="T19" fmla="*/ 20 h 57"/>
              <a:gd name="T20" fmla="*/ 72 w 72"/>
              <a:gd name="T21" fmla="*/ 18 h 57"/>
              <a:gd name="T22" fmla="*/ 72 w 72"/>
              <a:gd name="T23" fmla="*/ 49 h 57"/>
              <a:gd name="T24" fmla="*/ 63 w 72"/>
              <a:gd name="T25" fmla="*/ 57 h 57"/>
              <a:gd name="T26" fmla="*/ 8 w 72"/>
              <a:gd name="T27" fmla="*/ 57 h 57"/>
              <a:gd name="T28" fmla="*/ 0 w 72"/>
              <a:gd name="T29" fmla="*/ 49 h 57"/>
              <a:gd name="T30" fmla="*/ 0 w 72"/>
              <a:gd name="T31" fmla="*/ 18 h 57"/>
              <a:gd name="T32" fmla="*/ 8 w 72"/>
              <a:gd name="T33" fmla="*/ 9 h 57"/>
              <a:gd name="T34" fmla="*/ 21 w 72"/>
              <a:gd name="T35" fmla="*/ 9 h 57"/>
              <a:gd name="T36" fmla="*/ 23 w 72"/>
              <a:gd name="T37" fmla="*/ 5 h 57"/>
              <a:gd name="T38" fmla="*/ 30 w 72"/>
              <a:gd name="T39" fmla="*/ 0 h 57"/>
              <a:gd name="T40" fmla="*/ 42 w 72"/>
              <a:gd name="T41" fmla="*/ 0 h 57"/>
              <a:gd name="T42" fmla="*/ 49 w 72"/>
              <a:gd name="T43" fmla="*/ 5 h 57"/>
              <a:gd name="T44" fmla="*/ 50 w 72"/>
              <a:gd name="T45" fmla="*/ 9 h 57"/>
              <a:gd name="T46" fmla="*/ 63 w 72"/>
              <a:gd name="T47" fmla="*/ 9 h 57"/>
              <a:gd name="T48" fmla="*/ 72 w 72"/>
              <a:gd name="T49" fmla="*/ 18 h 57"/>
              <a:gd name="T50" fmla="*/ 45 w 72"/>
              <a:gd name="T51" fmla="*/ 35 h 57"/>
              <a:gd name="T52" fmla="*/ 36 w 72"/>
              <a:gd name="T53" fmla="*/ 44 h 57"/>
              <a:gd name="T54" fmla="*/ 27 w 72"/>
              <a:gd name="T55" fmla="*/ 35 h 57"/>
              <a:gd name="T56" fmla="*/ 36 w 72"/>
              <a:gd name="T57" fmla="*/ 26 h 57"/>
              <a:gd name="T58" fmla="*/ 45 w 72"/>
              <a:gd name="T59"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57">
                <a:moveTo>
                  <a:pt x="50" y="35"/>
                </a:moveTo>
                <a:cubicBezTo>
                  <a:pt x="50" y="27"/>
                  <a:pt x="43" y="21"/>
                  <a:pt x="36" y="21"/>
                </a:cubicBezTo>
                <a:cubicBezTo>
                  <a:pt x="28" y="21"/>
                  <a:pt x="22" y="27"/>
                  <a:pt x="22" y="35"/>
                </a:cubicBezTo>
                <a:cubicBezTo>
                  <a:pt x="22" y="43"/>
                  <a:pt x="28" y="49"/>
                  <a:pt x="36" y="49"/>
                </a:cubicBezTo>
                <a:cubicBezTo>
                  <a:pt x="43" y="49"/>
                  <a:pt x="50" y="43"/>
                  <a:pt x="50" y="35"/>
                </a:cubicBezTo>
                <a:moveTo>
                  <a:pt x="15" y="20"/>
                </a:moveTo>
                <a:cubicBezTo>
                  <a:pt x="15" y="18"/>
                  <a:pt x="13" y="17"/>
                  <a:pt x="12" y="17"/>
                </a:cubicBezTo>
                <a:cubicBezTo>
                  <a:pt x="10" y="17"/>
                  <a:pt x="8" y="18"/>
                  <a:pt x="8" y="20"/>
                </a:cubicBezTo>
                <a:cubicBezTo>
                  <a:pt x="8" y="22"/>
                  <a:pt x="10" y="23"/>
                  <a:pt x="12" y="23"/>
                </a:cubicBezTo>
                <a:cubicBezTo>
                  <a:pt x="13" y="23"/>
                  <a:pt x="15" y="22"/>
                  <a:pt x="15" y="20"/>
                </a:cubicBezTo>
                <a:moveTo>
                  <a:pt x="72" y="18"/>
                </a:moveTo>
                <a:cubicBezTo>
                  <a:pt x="72" y="49"/>
                  <a:pt x="72" y="49"/>
                  <a:pt x="72" y="49"/>
                </a:cubicBezTo>
                <a:cubicBezTo>
                  <a:pt x="72" y="53"/>
                  <a:pt x="68" y="57"/>
                  <a:pt x="63" y="57"/>
                </a:cubicBezTo>
                <a:cubicBezTo>
                  <a:pt x="8" y="57"/>
                  <a:pt x="8" y="57"/>
                  <a:pt x="8" y="57"/>
                </a:cubicBezTo>
                <a:cubicBezTo>
                  <a:pt x="4" y="57"/>
                  <a:pt x="0" y="53"/>
                  <a:pt x="0" y="49"/>
                </a:cubicBezTo>
                <a:cubicBezTo>
                  <a:pt x="0" y="18"/>
                  <a:pt x="0" y="18"/>
                  <a:pt x="0" y="18"/>
                </a:cubicBezTo>
                <a:cubicBezTo>
                  <a:pt x="0" y="13"/>
                  <a:pt x="4" y="9"/>
                  <a:pt x="8" y="9"/>
                </a:cubicBezTo>
                <a:cubicBezTo>
                  <a:pt x="21" y="9"/>
                  <a:pt x="21" y="9"/>
                  <a:pt x="21" y="9"/>
                </a:cubicBezTo>
                <a:cubicBezTo>
                  <a:pt x="23" y="5"/>
                  <a:pt x="23" y="5"/>
                  <a:pt x="23" y="5"/>
                </a:cubicBezTo>
                <a:cubicBezTo>
                  <a:pt x="24" y="2"/>
                  <a:pt x="27" y="0"/>
                  <a:pt x="30" y="0"/>
                </a:cubicBezTo>
                <a:cubicBezTo>
                  <a:pt x="42" y="0"/>
                  <a:pt x="42" y="0"/>
                  <a:pt x="42" y="0"/>
                </a:cubicBezTo>
                <a:cubicBezTo>
                  <a:pt x="45" y="0"/>
                  <a:pt x="48" y="2"/>
                  <a:pt x="49" y="5"/>
                </a:cubicBezTo>
                <a:cubicBezTo>
                  <a:pt x="50" y="9"/>
                  <a:pt x="50" y="9"/>
                  <a:pt x="50" y="9"/>
                </a:cubicBezTo>
                <a:cubicBezTo>
                  <a:pt x="63" y="9"/>
                  <a:pt x="63" y="9"/>
                  <a:pt x="63" y="9"/>
                </a:cubicBezTo>
                <a:cubicBezTo>
                  <a:pt x="68" y="9"/>
                  <a:pt x="72" y="13"/>
                  <a:pt x="72" y="18"/>
                </a:cubicBezTo>
                <a:moveTo>
                  <a:pt x="45" y="35"/>
                </a:moveTo>
                <a:cubicBezTo>
                  <a:pt x="45" y="40"/>
                  <a:pt x="41" y="44"/>
                  <a:pt x="36" y="44"/>
                </a:cubicBezTo>
                <a:cubicBezTo>
                  <a:pt x="31" y="44"/>
                  <a:pt x="27" y="40"/>
                  <a:pt x="27" y="35"/>
                </a:cubicBezTo>
                <a:cubicBezTo>
                  <a:pt x="27" y="30"/>
                  <a:pt x="31" y="26"/>
                  <a:pt x="36" y="26"/>
                </a:cubicBezTo>
                <a:cubicBezTo>
                  <a:pt x="41" y="26"/>
                  <a:pt x="45" y="30"/>
                  <a:pt x="45" y="35"/>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3" name="Freeform 166"/>
          <p:cNvSpPr>
            <a:spLocks noEditPoints="1"/>
          </p:cNvSpPr>
          <p:nvPr userDrawn="1"/>
        </p:nvSpPr>
        <p:spPr bwMode="black">
          <a:xfrm>
            <a:off x="9667716" y="5568688"/>
            <a:ext cx="653727" cy="633154"/>
          </a:xfrm>
          <a:custGeom>
            <a:avLst/>
            <a:gdLst>
              <a:gd name="T0" fmla="*/ 511 w 538"/>
              <a:gd name="T1" fmla="*/ 164 h 521"/>
              <a:gd name="T2" fmla="*/ 509 w 538"/>
              <a:gd name="T3" fmla="*/ 31 h 521"/>
              <a:gd name="T4" fmla="*/ 322 w 538"/>
              <a:gd name="T5" fmla="*/ 47 h 521"/>
              <a:gd name="T6" fmla="*/ 312 w 538"/>
              <a:gd name="T7" fmla="*/ 46 h 521"/>
              <a:gd name="T8" fmla="*/ 160 w 538"/>
              <a:gd name="T9" fmla="*/ 104 h 521"/>
              <a:gd name="T10" fmla="*/ 89 w 538"/>
              <a:gd name="T11" fmla="*/ 222 h 521"/>
              <a:gd name="T12" fmla="*/ 192 w 538"/>
              <a:gd name="T13" fmla="*/ 132 h 521"/>
              <a:gd name="T14" fmla="*/ 206 w 538"/>
              <a:gd name="T15" fmla="*/ 125 h 521"/>
              <a:gd name="T16" fmla="*/ 176 w 538"/>
              <a:gd name="T17" fmla="*/ 153 h 521"/>
              <a:gd name="T18" fmla="*/ 50 w 538"/>
              <a:gd name="T19" fmla="*/ 488 h 521"/>
              <a:gd name="T20" fmla="*/ 213 w 538"/>
              <a:gd name="T21" fmla="*/ 475 h 521"/>
              <a:gd name="T22" fmla="*/ 312 w 538"/>
              <a:gd name="T23" fmla="*/ 496 h 521"/>
              <a:gd name="T24" fmla="*/ 441 w 538"/>
              <a:gd name="T25" fmla="*/ 458 h 521"/>
              <a:gd name="T26" fmla="*/ 526 w 538"/>
              <a:gd name="T27" fmla="*/ 348 h 521"/>
              <a:gd name="T28" fmla="*/ 403 w 538"/>
              <a:gd name="T29" fmla="*/ 348 h 521"/>
              <a:gd name="T30" fmla="*/ 313 w 538"/>
              <a:gd name="T31" fmla="*/ 399 h 521"/>
              <a:gd name="T32" fmla="*/ 215 w 538"/>
              <a:gd name="T33" fmla="*/ 304 h 521"/>
              <a:gd name="T34" fmla="*/ 215 w 538"/>
              <a:gd name="T35" fmla="*/ 302 h 521"/>
              <a:gd name="T36" fmla="*/ 214 w 538"/>
              <a:gd name="T37" fmla="*/ 299 h 521"/>
              <a:gd name="T38" fmla="*/ 217 w 538"/>
              <a:gd name="T39" fmla="*/ 299 h 521"/>
              <a:gd name="T40" fmla="*/ 535 w 538"/>
              <a:gd name="T41" fmla="*/ 299 h 521"/>
              <a:gd name="T42" fmla="*/ 535 w 538"/>
              <a:gd name="T43" fmla="*/ 294 h 521"/>
              <a:gd name="T44" fmla="*/ 537 w 538"/>
              <a:gd name="T45" fmla="*/ 270 h 521"/>
              <a:gd name="T46" fmla="*/ 511 w 538"/>
              <a:gd name="T47" fmla="*/ 164 h 521"/>
              <a:gd name="T48" fmla="*/ 85 w 538"/>
              <a:gd name="T49" fmla="*/ 479 h 521"/>
              <a:gd name="T50" fmla="*/ 98 w 538"/>
              <a:gd name="T51" fmla="*/ 346 h 521"/>
              <a:gd name="T52" fmla="*/ 166 w 538"/>
              <a:gd name="T53" fmla="*/ 446 h 521"/>
              <a:gd name="T54" fmla="*/ 197 w 538"/>
              <a:gd name="T55" fmla="*/ 467 h 521"/>
              <a:gd name="T56" fmla="*/ 85 w 538"/>
              <a:gd name="T57" fmla="*/ 479 h 521"/>
              <a:gd name="T58" fmla="*/ 204 w 538"/>
              <a:gd name="T59" fmla="*/ 471 h 521"/>
              <a:gd name="T60" fmla="*/ 205 w 538"/>
              <a:gd name="T61" fmla="*/ 472 h 521"/>
              <a:gd name="T62" fmla="*/ 204 w 538"/>
              <a:gd name="T63" fmla="*/ 471 h 521"/>
              <a:gd name="T64" fmla="*/ 409 w 538"/>
              <a:gd name="T65" fmla="*/ 239 h 521"/>
              <a:gd name="T66" fmla="*/ 217 w 538"/>
              <a:gd name="T67" fmla="*/ 239 h 521"/>
              <a:gd name="T68" fmla="*/ 215 w 538"/>
              <a:gd name="T69" fmla="*/ 239 h 521"/>
              <a:gd name="T70" fmla="*/ 215 w 538"/>
              <a:gd name="T71" fmla="*/ 237 h 521"/>
              <a:gd name="T72" fmla="*/ 316 w 538"/>
              <a:gd name="T73" fmla="*/ 146 h 521"/>
              <a:gd name="T74" fmla="*/ 411 w 538"/>
              <a:gd name="T75" fmla="*/ 237 h 521"/>
              <a:gd name="T76" fmla="*/ 411 w 538"/>
              <a:gd name="T77" fmla="*/ 239 h 521"/>
              <a:gd name="T78" fmla="*/ 409 w 538"/>
              <a:gd name="T79" fmla="*/ 239 h 521"/>
              <a:gd name="T80" fmla="*/ 468 w 538"/>
              <a:gd name="T81" fmla="*/ 108 h 521"/>
              <a:gd name="T82" fmla="*/ 392 w 538"/>
              <a:gd name="T83" fmla="*/ 61 h 521"/>
              <a:gd name="T84" fmla="*/ 507 w 538"/>
              <a:gd name="T85" fmla="*/ 57 h 521"/>
              <a:gd name="T86" fmla="*/ 504 w 538"/>
              <a:gd name="T87" fmla="*/ 152 h 521"/>
              <a:gd name="T88" fmla="*/ 504 w 538"/>
              <a:gd name="T89" fmla="*/ 152 h 521"/>
              <a:gd name="T90" fmla="*/ 468 w 538"/>
              <a:gd name="T91" fmla="*/ 108 h 521"/>
              <a:gd name="T92" fmla="*/ 508 w 538"/>
              <a:gd name="T93" fmla="*/ 158 h 521"/>
              <a:gd name="T94" fmla="*/ 508 w 538"/>
              <a:gd name="T95" fmla="*/ 158 h 521"/>
              <a:gd name="T96" fmla="*/ 508 w 538"/>
              <a:gd name="T97" fmla="*/ 158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8" h="521">
                <a:moveTo>
                  <a:pt x="511" y="164"/>
                </a:moveTo>
                <a:cubicBezTo>
                  <a:pt x="536" y="107"/>
                  <a:pt x="538" y="60"/>
                  <a:pt x="509" y="31"/>
                </a:cubicBezTo>
                <a:cubicBezTo>
                  <a:pt x="478" y="0"/>
                  <a:pt x="402" y="9"/>
                  <a:pt x="322" y="47"/>
                </a:cubicBezTo>
                <a:cubicBezTo>
                  <a:pt x="319" y="47"/>
                  <a:pt x="315" y="46"/>
                  <a:pt x="312" y="46"/>
                </a:cubicBezTo>
                <a:cubicBezTo>
                  <a:pt x="256" y="46"/>
                  <a:pt x="201" y="67"/>
                  <a:pt x="160" y="104"/>
                </a:cubicBezTo>
                <a:cubicBezTo>
                  <a:pt x="125" y="135"/>
                  <a:pt x="100" y="176"/>
                  <a:pt x="89" y="222"/>
                </a:cubicBezTo>
                <a:cubicBezTo>
                  <a:pt x="97" y="212"/>
                  <a:pt x="142" y="160"/>
                  <a:pt x="192" y="132"/>
                </a:cubicBezTo>
                <a:cubicBezTo>
                  <a:pt x="193" y="132"/>
                  <a:pt x="205" y="125"/>
                  <a:pt x="206" y="125"/>
                </a:cubicBezTo>
                <a:cubicBezTo>
                  <a:pt x="206" y="125"/>
                  <a:pt x="181" y="148"/>
                  <a:pt x="176" y="153"/>
                </a:cubicBezTo>
                <a:cubicBezTo>
                  <a:pt x="65" y="265"/>
                  <a:pt x="0" y="437"/>
                  <a:pt x="50" y="488"/>
                </a:cubicBezTo>
                <a:cubicBezTo>
                  <a:pt x="83" y="521"/>
                  <a:pt x="143" y="513"/>
                  <a:pt x="213" y="475"/>
                </a:cubicBezTo>
                <a:cubicBezTo>
                  <a:pt x="243" y="489"/>
                  <a:pt x="276" y="496"/>
                  <a:pt x="312" y="496"/>
                </a:cubicBezTo>
                <a:cubicBezTo>
                  <a:pt x="359" y="496"/>
                  <a:pt x="404" y="483"/>
                  <a:pt x="441" y="458"/>
                </a:cubicBezTo>
                <a:cubicBezTo>
                  <a:pt x="480" y="433"/>
                  <a:pt x="509" y="394"/>
                  <a:pt x="526" y="348"/>
                </a:cubicBezTo>
                <a:cubicBezTo>
                  <a:pt x="403" y="348"/>
                  <a:pt x="403" y="348"/>
                  <a:pt x="403" y="348"/>
                </a:cubicBezTo>
                <a:cubicBezTo>
                  <a:pt x="388" y="378"/>
                  <a:pt x="351" y="399"/>
                  <a:pt x="313" y="399"/>
                </a:cubicBezTo>
                <a:cubicBezTo>
                  <a:pt x="260" y="399"/>
                  <a:pt x="215" y="355"/>
                  <a:pt x="215" y="304"/>
                </a:cubicBezTo>
                <a:cubicBezTo>
                  <a:pt x="215" y="302"/>
                  <a:pt x="215" y="302"/>
                  <a:pt x="215" y="302"/>
                </a:cubicBezTo>
                <a:cubicBezTo>
                  <a:pt x="214" y="299"/>
                  <a:pt x="214" y="299"/>
                  <a:pt x="214" y="299"/>
                </a:cubicBezTo>
                <a:cubicBezTo>
                  <a:pt x="217" y="299"/>
                  <a:pt x="217" y="299"/>
                  <a:pt x="217" y="299"/>
                </a:cubicBezTo>
                <a:cubicBezTo>
                  <a:pt x="535" y="299"/>
                  <a:pt x="535" y="299"/>
                  <a:pt x="535" y="299"/>
                </a:cubicBezTo>
                <a:cubicBezTo>
                  <a:pt x="535" y="298"/>
                  <a:pt x="535" y="296"/>
                  <a:pt x="535" y="294"/>
                </a:cubicBezTo>
                <a:cubicBezTo>
                  <a:pt x="536" y="286"/>
                  <a:pt x="537" y="277"/>
                  <a:pt x="537" y="270"/>
                </a:cubicBezTo>
                <a:cubicBezTo>
                  <a:pt x="537" y="232"/>
                  <a:pt x="528" y="196"/>
                  <a:pt x="511" y="164"/>
                </a:cubicBezTo>
                <a:close/>
                <a:moveTo>
                  <a:pt x="85" y="479"/>
                </a:moveTo>
                <a:cubicBezTo>
                  <a:pt x="60" y="454"/>
                  <a:pt x="67" y="405"/>
                  <a:pt x="98" y="346"/>
                </a:cubicBezTo>
                <a:cubicBezTo>
                  <a:pt x="113" y="386"/>
                  <a:pt x="136" y="420"/>
                  <a:pt x="166" y="446"/>
                </a:cubicBezTo>
                <a:cubicBezTo>
                  <a:pt x="176" y="454"/>
                  <a:pt x="186" y="461"/>
                  <a:pt x="197" y="467"/>
                </a:cubicBezTo>
                <a:cubicBezTo>
                  <a:pt x="147" y="494"/>
                  <a:pt x="106" y="500"/>
                  <a:pt x="85" y="479"/>
                </a:cubicBezTo>
                <a:close/>
                <a:moveTo>
                  <a:pt x="204" y="471"/>
                </a:moveTo>
                <a:cubicBezTo>
                  <a:pt x="204" y="471"/>
                  <a:pt x="205" y="471"/>
                  <a:pt x="205" y="472"/>
                </a:cubicBezTo>
                <a:cubicBezTo>
                  <a:pt x="205" y="471"/>
                  <a:pt x="204" y="471"/>
                  <a:pt x="204" y="471"/>
                </a:cubicBezTo>
                <a:close/>
                <a:moveTo>
                  <a:pt x="409" y="239"/>
                </a:moveTo>
                <a:cubicBezTo>
                  <a:pt x="217" y="239"/>
                  <a:pt x="217" y="239"/>
                  <a:pt x="217" y="239"/>
                </a:cubicBezTo>
                <a:cubicBezTo>
                  <a:pt x="215" y="239"/>
                  <a:pt x="215" y="239"/>
                  <a:pt x="215" y="239"/>
                </a:cubicBezTo>
                <a:cubicBezTo>
                  <a:pt x="215" y="237"/>
                  <a:pt x="215" y="237"/>
                  <a:pt x="215" y="237"/>
                </a:cubicBezTo>
                <a:cubicBezTo>
                  <a:pt x="217" y="188"/>
                  <a:pt x="264" y="146"/>
                  <a:pt x="316" y="146"/>
                </a:cubicBezTo>
                <a:cubicBezTo>
                  <a:pt x="367" y="146"/>
                  <a:pt x="408" y="186"/>
                  <a:pt x="411" y="237"/>
                </a:cubicBezTo>
                <a:cubicBezTo>
                  <a:pt x="411" y="239"/>
                  <a:pt x="411" y="239"/>
                  <a:pt x="411" y="239"/>
                </a:cubicBezTo>
                <a:lnTo>
                  <a:pt x="409" y="239"/>
                </a:lnTo>
                <a:close/>
                <a:moveTo>
                  <a:pt x="468" y="108"/>
                </a:moveTo>
                <a:cubicBezTo>
                  <a:pt x="446" y="87"/>
                  <a:pt x="420" y="72"/>
                  <a:pt x="392" y="61"/>
                </a:cubicBezTo>
                <a:cubicBezTo>
                  <a:pt x="443" y="38"/>
                  <a:pt x="485" y="35"/>
                  <a:pt x="507" y="57"/>
                </a:cubicBezTo>
                <a:cubicBezTo>
                  <a:pt x="525" y="75"/>
                  <a:pt x="523" y="109"/>
                  <a:pt x="504" y="152"/>
                </a:cubicBezTo>
                <a:cubicBezTo>
                  <a:pt x="504" y="152"/>
                  <a:pt x="504" y="152"/>
                  <a:pt x="504" y="152"/>
                </a:cubicBezTo>
                <a:cubicBezTo>
                  <a:pt x="494" y="136"/>
                  <a:pt x="482" y="121"/>
                  <a:pt x="468" y="108"/>
                </a:cubicBezTo>
                <a:close/>
                <a:moveTo>
                  <a:pt x="508" y="158"/>
                </a:moveTo>
                <a:cubicBezTo>
                  <a:pt x="508" y="158"/>
                  <a:pt x="508" y="158"/>
                  <a:pt x="508" y="158"/>
                </a:cubicBezTo>
                <a:cubicBezTo>
                  <a:pt x="508" y="158"/>
                  <a:pt x="508" y="158"/>
                  <a:pt x="508" y="1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04"/>
          <p:cNvSpPr>
            <a:spLocks noEditPoints="1"/>
          </p:cNvSpPr>
          <p:nvPr userDrawn="1"/>
        </p:nvSpPr>
        <p:spPr bwMode="black">
          <a:xfrm>
            <a:off x="8683617" y="3035814"/>
            <a:ext cx="355102" cy="355102"/>
          </a:xfrm>
          <a:custGeom>
            <a:avLst/>
            <a:gdLst>
              <a:gd name="T0" fmla="*/ 37 w 61"/>
              <a:gd name="T1" fmla="*/ 43 h 61"/>
              <a:gd name="T2" fmla="*/ 18 w 61"/>
              <a:gd name="T3" fmla="*/ 37 h 61"/>
              <a:gd name="T4" fmla="*/ 24 w 61"/>
              <a:gd name="T5" fmla="*/ 18 h 61"/>
              <a:gd name="T6" fmla="*/ 43 w 61"/>
              <a:gd name="T7" fmla="*/ 24 h 61"/>
              <a:gd name="T8" fmla="*/ 37 w 61"/>
              <a:gd name="T9" fmla="*/ 43 h 61"/>
              <a:gd name="T10" fmla="*/ 61 w 61"/>
              <a:gd name="T11" fmla="*/ 28 h 61"/>
              <a:gd name="T12" fmla="*/ 58 w 61"/>
              <a:gd name="T13" fmla="*/ 18 h 61"/>
              <a:gd name="T14" fmla="*/ 50 w 61"/>
              <a:gd name="T15" fmla="*/ 19 h 61"/>
              <a:gd name="T16" fmla="*/ 47 w 61"/>
              <a:gd name="T17" fmla="*/ 15 h 61"/>
              <a:gd name="T18" fmla="*/ 50 w 61"/>
              <a:gd name="T19" fmla="*/ 7 h 61"/>
              <a:gd name="T20" fmla="*/ 41 w 61"/>
              <a:gd name="T21" fmla="*/ 2 h 61"/>
              <a:gd name="T22" fmla="*/ 36 w 61"/>
              <a:gd name="T23" fmla="*/ 9 h 61"/>
              <a:gd name="T24" fmla="*/ 30 w 61"/>
              <a:gd name="T25" fmla="*/ 8 h 61"/>
              <a:gd name="T26" fmla="*/ 27 w 61"/>
              <a:gd name="T27" fmla="*/ 0 h 61"/>
              <a:gd name="T28" fmla="*/ 17 w 61"/>
              <a:gd name="T29" fmla="*/ 3 h 61"/>
              <a:gd name="T30" fmla="*/ 18 w 61"/>
              <a:gd name="T31" fmla="*/ 11 h 61"/>
              <a:gd name="T32" fmla="*/ 15 w 61"/>
              <a:gd name="T33" fmla="*/ 14 h 61"/>
              <a:gd name="T34" fmla="*/ 7 w 61"/>
              <a:gd name="T35" fmla="*/ 11 h 61"/>
              <a:gd name="T36" fmla="*/ 2 w 61"/>
              <a:gd name="T37" fmla="*/ 20 h 61"/>
              <a:gd name="T38" fmla="*/ 8 w 61"/>
              <a:gd name="T39" fmla="*/ 25 h 61"/>
              <a:gd name="T40" fmla="*/ 7 w 61"/>
              <a:gd name="T41" fmla="*/ 30 h 61"/>
              <a:gd name="T42" fmla="*/ 0 w 61"/>
              <a:gd name="T43" fmla="*/ 33 h 61"/>
              <a:gd name="T44" fmla="*/ 2 w 61"/>
              <a:gd name="T45" fmla="*/ 43 h 61"/>
              <a:gd name="T46" fmla="*/ 11 w 61"/>
              <a:gd name="T47" fmla="*/ 42 h 61"/>
              <a:gd name="T48" fmla="*/ 14 w 61"/>
              <a:gd name="T49" fmla="*/ 47 h 61"/>
              <a:gd name="T50" fmla="*/ 11 w 61"/>
              <a:gd name="T51" fmla="*/ 54 h 61"/>
              <a:gd name="T52" fmla="*/ 20 w 61"/>
              <a:gd name="T53" fmla="*/ 59 h 61"/>
              <a:gd name="T54" fmla="*/ 25 w 61"/>
              <a:gd name="T55" fmla="*/ 53 h 61"/>
              <a:gd name="T56" fmla="*/ 30 w 61"/>
              <a:gd name="T57" fmla="*/ 53 h 61"/>
              <a:gd name="T58" fmla="*/ 33 w 61"/>
              <a:gd name="T59" fmla="*/ 61 h 61"/>
              <a:gd name="T60" fmla="*/ 43 w 61"/>
              <a:gd name="T61" fmla="*/ 58 h 61"/>
              <a:gd name="T62" fmla="*/ 42 w 61"/>
              <a:gd name="T63" fmla="*/ 50 h 61"/>
              <a:gd name="T64" fmla="*/ 46 w 61"/>
              <a:gd name="T65" fmla="*/ 47 h 61"/>
              <a:gd name="T66" fmla="*/ 54 w 61"/>
              <a:gd name="T67" fmla="*/ 50 h 61"/>
              <a:gd name="T68" fmla="*/ 59 w 61"/>
              <a:gd name="T69" fmla="*/ 41 h 61"/>
              <a:gd name="T70" fmla="*/ 52 w 61"/>
              <a:gd name="T71" fmla="*/ 36 h 61"/>
              <a:gd name="T72" fmla="*/ 53 w 61"/>
              <a:gd name="T73" fmla="*/ 31 h 61"/>
              <a:gd name="T74" fmla="*/ 61 w 61"/>
              <a:gd name="T75" fmla="*/ 28 h 61"/>
              <a:gd name="T76" fmla="*/ 28 w 61"/>
              <a:gd name="T77" fmla="*/ 26 h 61"/>
              <a:gd name="T78" fmla="*/ 26 w 61"/>
              <a:gd name="T79" fmla="*/ 33 h 61"/>
              <a:gd name="T80" fmla="*/ 33 w 61"/>
              <a:gd name="T81" fmla="*/ 35 h 61"/>
              <a:gd name="T82" fmla="*/ 35 w 61"/>
              <a:gd name="T83" fmla="*/ 28 h 61"/>
              <a:gd name="T84" fmla="*/ 28 w 61"/>
              <a:gd name="T8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37" y="43"/>
                </a:moveTo>
                <a:cubicBezTo>
                  <a:pt x="30" y="47"/>
                  <a:pt x="21" y="44"/>
                  <a:pt x="18" y="37"/>
                </a:cubicBezTo>
                <a:cubicBezTo>
                  <a:pt x="14" y="30"/>
                  <a:pt x="17" y="21"/>
                  <a:pt x="24" y="18"/>
                </a:cubicBezTo>
                <a:cubicBezTo>
                  <a:pt x="31" y="14"/>
                  <a:pt x="39" y="17"/>
                  <a:pt x="43" y="24"/>
                </a:cubicBezTo>
                <a:cubicBezTo>
                  <a:pt x="47" y="31"/>
                  <a:pt x="44" y="40"/>
                  <a:pt x="37" y="43"/>
                </a:cubicBezTo>
                <a:moveTo>
                  <a:pt x="61" y="28"/>
                </a:moveTo>
                <a:cubicBezTo>
                  <a:pt x="58" y="18"/>
                  <a:pt x="58" y="18"/>
                  <a:pt x="58" y="18"/>
                </a:cubicBezTo>
                <a:cubicBezTo>
                  <a:pt x="50" y="19"/>
                  <a:pt x="50" y="19"/>
                  <a:pt x="50" y="19"/>
                </a:cubicBezTo>
                <a:cubicBezTo>
                  <a:pt x="49" y="17"/>
                  <a:pt x="48" y="16"/>
                  <a:pt x="47" y="15"/>
                </a:cubicBezTo>
                <a:cubicBezTo>
                  <a:pt x="50" y="7"/>
                  <a:pt x="50" y="7"/>
                  <a:pt x="50" y="7"/>
                </a:cubicBezTo>
                <a:cubicBezTo>
                  <a:pt x="41" y="2"/>
                  <a:pt x="41" y="2"/>
                  <a:pt x="41" y="2"/>
                </a:cubicBezTo>
                <a:cubicBezTo>
                  <a:pt x="36" y="9"/>
                  <a:pt x="36" y="9"/>
                  <a:pt x="36" y="9"/>
                </a:cubicBezTo>
                <a:cubicBezTo>
                  <a:pt x="34" y="8"/>
                  <a:pt x="32" y="8"/>
                  <a:pt x="30" y="8"/>
                </a:cubicBezTo>
                <a:cubicBezTo>
                  <a:pt x="27" y="0"/>
                  <a:pt x="27" y="0"/>
                  <a:pt x="27" y="0"/>
                </a:cubicBezTo>
                <a:cubicBezTo>
                  <a:pt x="17" y="3"/>
                  <a:pt x="17" y="3"/>
                  <a:pt x="17" y="3"/>
                </a:cubicBezTo>
                <a:cubicBezTo>
                  <a:pt x="18" y="11"/>
                  <a:pt x="18" y="11"/>
                  <a:pt x="18" y="11"/>
                </a:cubicBezTo>
                <a:cubicBezTo>
                  <a:pt x="17" y="12"/>
                  <a:pt x="16" y="13"/>
                  <a:pt x="15" y="14"/>
                </a:cubicBezTo>
                <a:cubicBezTo>
                  <a:pt x="7" y="11"/>
                  <a:pt x="7" y="11"/>
                  <a:pt x="7" y="11"/>
                </a:cubicBezTo>
                <a:cubicBezTo>
                  <a:pt x="2" y="20"/>
                  <a:pt x="2" y="20"/>
                  <a:pt x="2" y="20"/>
                </a:cubicBezTo>
                <a:cubicBezTo>
                  <a:pt x="8" y="25"/>
                  <a:pt x="8" y="25"/>
                  <a:pt x="8" y="25"/>
                </a:cubicBezTo>
                <a:cubicBezTo>
                  <a:pt x="8" y="27"/>
                  <a:pt x="7" y="28"/>
                  <a:pt x="7" y="30"/>
                </a:cubicBezTo>
                <a:cubicBezTo>
                  <a:pt x="0" y="33"/>
                  <a:pt x="0" y="33"/>
                  <a:pt x="0" y="33"/>
                </a:cubicBezTo>
                <a:cubicBezTo>
                  <a:pt x="2" y="43"/>
                  <a:pt x="2" y="43"/>
                  <a:pt x="2" y="43"/>
                </a:cubicBezTo>
                <a:cubicBezTo>
                  <a:pt x="11" y="42"/>
                  <a:pt x="11" y="42"/>
                  <a:pt x="11" y="42"/>
                </a:cubicBezTo>
                <a:cubicBezTo>
                  <a:pt x="12" y="44"/>
                  <a:pt x="13" y="45"/>
                  <a:pt x="14" y="47"/>
                </a:cubicBezTo>
                <a:cubicBezTo>
                  <a:pt x="11" y="54"/>
                  <a:pt x="11" y="54"/>
                  <a:pt x="11" y="54"/>
                </a:cubicBezTo>
                <a:cubicBezTo>
                  <a:pt x="20" y="59"/>
                  <a:pt x="20" y="59"/>
                  <a:pt x="20" y="59"/>
                </a:cubicBezTo>
                <a:cubicBezTo>
                  <a:pt x="25" y="53"/>
                  <a:pt x="25" y="53"/>
                  <a:pt x="25" y="53"/>
                </a:cubicBezTo>
                <a:cubicBezTo>
                  <a:pt x="26" y="53"/>
                  <a:pt x="28" y="53"/>
                  <a:pt x="30" y="53"/>
                </a:cubicBezTo>
                <a:cubicBezTo>
                  <a:pt x="33" y="61"/>
                  <a:pt x="33" y="61"/>
                  <a:pt x="33" y="61"/>
                </a:cubicBezTo>
                <a:cubicBezTo>
                  <a:pt x="43" y="58"/>
                  <a:pt x="43" y="58"/>
                  <a:pt x="43" y="58"/>
                </a:cubicBezTo>
                <a:cubicBezTo>
                  <a:pt x="42" y="50"/>
                  <a:pt x="42" y="50"/>
                  <a:pt x="42" y="50"/>
                </a:cubicBezTo>
                <a:cubicBezTo>
                  <a:pt x="44" y="49"/>
                  <a:pt x="45" y="48"/>
                  <a:pt x="46" y="47"/>
                </a:cubicBezTo>
                <a:cubicBezTo>
                  <a:pt x="54" y="50"/>
                  <a:pt x="54" y="50"/>
                  <a:pt x="54" y="50"/>
                </a:cubicBezTo>
                <a:cubicBezTo>
                  <a:pt x="59" y="41"/>
                  <a:pt x="59" y="41"/>
                  <a:pt x="59" y="41"/>
                </a:cubicBezTo>
                <a:cubicBezTo>
                  <a:pt x="52" y="36"/>
                  <a:pt x="52" y="36"/>
                  <a:pt x="52" y="36"/>
                </a:cubicBezTo>
                <a:cubicBezTo>
                  <a:pt x="53" y="34"/>
                  <a:pt x="53" y="33"/>
                  <a:pt x="53" y="31"/>
                </a:cubicBezTo>
                <a:lnTo>
                  <a:pt x="61" y="28"/>
                </a:lnTo>
                <a:close/>
                <a:moveTo>
                  <a:pt x="28" y="26"/>
                </a:moveTo>
                <a:cubicBezTo>
                  <a:pt x="25" y="27"/>
                  <a:pt x="24" y="30"/>
                  <a:pt x="26" y="33"/>
                </a:cubicBezTo>
                <a:cubicBezTo>
                  <a:pt x="27" y="35"/>
                  <a:pt x="30" y="36"/>
                  <a:pt x="33" y="35"/>
                </a:cubicBezTo>
                <a:cubicBezTo>
                  <a:pt x="35" y="34"/>
                  <a:pt x="36" y="31"/>
                  <a:pt x="35" y="28"/>
                </a:cubicBezTo>
                <a:cubicBezTo>
                  <a:pt x="34" y="26"/>
                  <a:pt x="31" y="25"/>
                  <a:pt x="28" y="26"/>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6" name="Text Placeholder 12"/>
          <p:cNvSpPr>
            <a:spLocks noGrp="1"/>
          </p:cNvSpPr>
          <p:nvPr>
            <p:ph type="body" sz="quarter" idx="22" hasCustomPrompt="1"/>
          </p:nvPr>
        </p:nvSpPr>
        <p:spPr>
          <a:xfrm>
            <a:off x="9319355" y="1651126"/>
            <a:ext cx="1369316" cy="318083"/>
          </a:xfrm>
          <a:noFill/>
        </p:spPr>
        <p:txBody>
          <a:bodyPr vert="horz" wrap="square" lIns="73152" tIns="73152" rIns="73152" bIns="73152" rtlCol="0" anchor="ctr" anchorCtr="0">
            <a:noAutofit/>
          </a:bodyPr>
          <a:lstStyle>
            <a:lvl1pPr marL="114300" indent="-114300" algn="l">
              <a:spcBef>
                <a:spcPts val="0"/>
              </a:spcBef>
              <a:buNone/>
              <a:defRPr lang="en-US" sz="1200" dirty="0">
                <a:solidFill>
                  <a:schemeClr val="tx1"/>
                </a:solidFill>
                <a:latin typeface="+mn-lt"/>
              </a:defRPr>
            </a:lvl1pPr>
          </a:lstStyle>
          <a:p>
            <a:pPr marL="0" lvl="0" indent="0">
              <a:lnSpc>
                <a:spcPct val="100000"/>
              </a:lnSpc>
            </a:pPr>
            <a:r>
              <a:rPr lang="en-US" dirty="0" smtClean="0"/>
              <a:t>Click to edit text</a:t>
            </a:r>
            <a:endParaRPr lang="en-US" dirty="0"/>
          </a:p>
        </p:txBody>
      </p:sp>
      <p:sp>
        <p:nvSpPr>
          <p:cNvPr id="58" name="Picture Placeholder 9"/>
          <p:cNvSpPr>
            <a:spLocks noGrp="1"/>
          </p:cNvSpPr>
          <p:nvPr>
            <p:ph type="pic" sz="quarter" idx="26" hasCustomPrompt="1"/>
          </p:nvPr>
        </p:nvSpPr>
        <p:spPr>
          <a:xfrm>
            <a:off x="7781602" y="3665593"/>
            <a:ext cx="2895547" cy="1358679"/>
          </a:xfrm>
          <a:solidFill>
            <a:schemeClr val="bg1">
              <a:lumMod val="60000"/>
              <a:lumOff val="40000"/>
            </a:schemeClr>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a:t>
            </a:r>
            <a:endParaRPr lang="en-US" dirty="0"/>
          </a:p>
        </p:txBody>
      </p:sp>
      <p:sp>
        <p:nvSpPr>
          <p:cNvPr id="59" name="Picture Placeholder 9"/>
          <p:cNvSpPr>
            <a:spLocks noGrp="1"/>
          </p:cNvSpPr>
          <p:nvPr>
            <p:ph type="pic" sz="quarter" idx="27" hasCustomPrompt="1"/>
          </p:nvPr>
        </p:nvSpPr>
        <p:spPr>
          <a:xfrm>
            <a:off x="7781602" y="5163833"/>
            <a:ext cx="1371600" cy="1371600"/>
          </a:xfrm>
          <a:solidFill>
            <a:schemeClr val="bg1">
              <a:lumMod val="60000"/>
              <a:lumOff val="40000"/>
            </a:schemeClr>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 or app</a:t>
            </a:r>
            <a:endParaRPr lang="en-US" dirty="0"/>
          </a:p>
        </p:txBody>
      </p:sp>
      <p:sp>
        <p:nvSpPr>
          <p:cNvPr id="60" name="Picture Placeholder 9"/>
          <p:cNvSpPr>
            <a:spLocks noGrp="1"/>
          </p:cNvSpPr>
          <p:nvPr>
            <p:ph type="pic" sz="quarter" idx="28" hasCustomPrompt="1"/>
          </p:nvPr>
        </p:nvSpPr>
        <p:spPr>
          <a:xfrm>
            <a:off x="10835955" y="5163833"/>
            <a:ext cx="1371600" cy="1371600"/>
          </a:xfrm>
          <a:solidFill>
            <a:schemeClr val="bg1">
              <a:lumMod val="60000"/>
              <a:lumOff val="40000"/>
            </a:schemeClr>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 or app</a:t>
            </a:r>
            <a:endParaRPr lang="en-US" dirty="0"/>
          </a:p>
        </p:txBody>
      </p:sp>
      <p:sp>
        <p:nvSpPr>
          <p:cNvPr id="61" name="Text Placeholder 12"/>
          <p:cNvSpPr>
            <a:spLocks noGrp="1"/>
          </p:cNvSpPr>
          <p:nvPr>
            <p:ph type="body" sz="quarter" idx="29" hasCustomPrompt="1"/>
          </p:nvPr>
        </p:nvSpPr>
        <p:spPr>
          <a:xfrm>
            <a:off x="10850263" y="599330"/>
            <a:ext cx="1357291" cy="383331"/>
          </a:xfrm>
          <a:solidFill>
            <a:schemeClr val="accent1"/>
          </a:solidFill>
        </p:spPr>
        <p:txBody>
          <a:bodyPr vert="horz" wrap="square" lIns="73152" tIns="73152" rIns="73152" bIns="73152" rtlCol="0" anchor="ctr" anchorCtr="0">
            <a:noAutofit/>
          </a:bodyPr>
          <a:lstStyle>
            <a:lvl1pPr marL="114300" indent="-114300" algn="l">
              <a:spcBef>
                <a:spcPts val="0"/>
              </a:spcBef>
              <a:buNone/>
              <a:defRPr lang="en-US" sz="1200" dirty="0">
                <a:solidFill>
                  <a:schemeClr val="tx1"/>
                </a:solidFill>
                <a:latin typeface="+mn-lt"/>
              </a:defRPr>
            </a:lvl1pPr>
          </a:lstStyle>
          <a:p>
            <a:pPr marL="0" lvl="0" indent="0">
              <a:lnSpc>
                <a:spcPct val="100000"/>
              </a:lnSpc>
            </a:pPr>
            <a:r>
              <a:rPr lang="en-US" dirty="0" smtClean="0"/>
              <a:t>Click to edit text</a:t>
            </a:r>
            <a:endParaRPr lang="en-US" dirty="0"/>
          </a:p>
        </p:txBody>
      </p:sp>
      <p:sp>
        <p:nvSpPr>
          <p:cNvPr id="62" name="Text Placeholder 12"/>
          <p:cNvSpPr>
            <a:spLocks noGrp="1"/>
          </p:cNvSpPr>
          <p:nvPr>
            <p:ph type="body" sz="quarter" idx="30" hasCustomPrompt="1"/>
          </p:nvPr>
        </p:nvSpPr>
        <p:spPr>
          <a:xfrm>
            <a:off x="7780192" y="6221266"/>
            <a:ext cx="1373010" cy="318083"/>
          </a:xfrm>
          <a:noFill/>
        </p:spPr>
        <p:txBody>
          <a:bodyPr vert="horz" wrap="square" lIns="73152" tIns="73152" rIns="73152" bIns="73152" rtlCol="0" anchor="ctr" anchorCtr="0">
            <a:noAutofit/>
          </a:bodyPr>
          <a:lstStyle>
            <a:lvl1pPr marL="114300" indent="-114300" algn="l">
              <a:spcBef>
                <a:spcPts val="0"/>
              </a:spcBef>
              <a:buNone/>
              <a:defRPr lang="en-US" sz="1200" dirty="0">
                <a:solidFill>
                  <a:schemeClr val="tx1"/>
                </a:solidFill>
                <a:latin typeface="+mn-lt"/>
              </a:defRPr>
            </a:lvl1pPr>
          </a:lstStyle>
          <a:p>
            <a:pPr marL="0" lvl="0" indent="0">
              <a:lnSpc>
                <a:spcPct val="100000"/>
              </a:lnSpc>
            </a:pPr>
            <a:r>
              <a:rPr lang="en-US" dirty="0" smtClean="0"/>
              <a:t>Click to edit text</a:t>
            </a:r>
            <a:endParaRPr lang="en-US" dirty="0"/>
          </a:p>
        </p:txBody>
      </p:sp>
      <p:sp>
        <p:nvSpPr>
          <p:cNvPr id="63" name="Text Placeholder 12"/>
          <p:cNvSpPr>
            <a:spLocks noGrp="1"/>
          </p:cNvSpPr>
          <p:nvPr>
            <p:ph type="body" sz="quarter" idx="31" hasCustomPrompt="1"/>
          </p:nvPr>
        </p:nvSpPr>
        <p:spPr>
          <a:xfrm>
            <a:off x="10850264" y="6201842"/>
            <a:ext cx="1347709" cy="318083"/>
          </a:xfrm>
          <a:noFill/>
        </p:spPr>
        <p:txBody>
          <a:bodyPr vert="horz" wrap="square" lIns="73152" tIns="73152" rIns="73152" bIns="73152" rtlCol="0" anchor="ctr" anchorCtr="0">
            <a:noAutofit/>
          </a:bodyPr>
          <a:lstStyle>
            <a:lvl1pPr marL="114300" indent="-114300" algn="l">
              <a:spcBef>
                <a:spcPts val="0"/>
              </a:spcBef>
              <a:buNone/>
              <a:defRPr lang="en-US" sz="1200" dirty="0">
                <a:solidFill>
                  <a:schemeClr val="tx1"/>
                </a:solidFill>
                <a:latin typeface="+mn-lt"/>
              </a:defRPr>
            </a:lvl1pPr>
          </a:lstStyle>
          <a:p>
            <a:pPr marL="0" lvl="0" indent="0">
              <a:lnSpc>
                <a:spcPct val="100000"/>
              </a:lnSpc>
            </a:pPr>
            <a:r>
              <a:rPr lang="en-US" dirty="0" smtClean="0"/>
              <a:t>Click to edit text</a:t>
            </a:r>
            <a:endParaRPr lang="en-US" dirty="0"/>
          </a:p>
        </p:txBody>
      </p:sp>
      <p:sp>
        <p:nvSpPr>
          <p:cNvPr id="66" name="Text Placeholder 12"/>
          <p:cNvSpPr>
            <a:spLocks noGrp="1"/>
          </p:cNvSpPr>
          <p:nvPr>
            <p:ph type="body" sz="quarter" idx="32" hasCustomPrompt="1"/>
          </p:nvPr>
        </p:nvSpPr>
        <p:spPr>
          <a:xfrm>
            <a:off x="7780448" y="4700264"/>
            <a:ext cx="2900808" cy="318083"/>
          </a:xfrm>
          <a:noFill/>
        </p:spPr>
        <p:txBody>
          <a:bodyPr vert="horz" wrap="square" lIns="73152" tIns="73152" rIns="73152" bIns="73152" rtlCol="0" anchor="ctr" anchorCtr="0">
            <a:noAutofit/>
          </a:bodyPr>
          <a:lstStyle>
            <a:lvl1pPr marL="114300" indent="-114300" algn="l">
              <a:spcBef>
                <a:spcPts val="0"/>
              </a:spcBef>
              <a:buNone/>
              <a:defRPr lang="en-US" sz="1200" dirty="0">
                <a:solidFill>
                  <a:schemeClr val="tx1"/>
                </a:solidFill>
                <a:latin typeface="+mn-lt"/>
              </a:defRPr>
            </a:lvl1pPr>
          </a:lstStyle>
          <a:p>
            <a:pPr marL="0" lvl="0" indent="0">
              <a:lnSpc>
                <a:spcPct val="100000"/>
              </a:lnSpc>
            </a:pPr>
            <a:r>
              <a:rPr lang="en-US" dirty="0" smtClean="0"/>
              <a:t>Click to edit text</a:t>
            </a:r>
            <a:endParaRPr lang="en-US" dirty="0"/>
          </a:p>
        </p:txBody>
      </p:sp>
      <p:sp>
        <p:nvSpPr>
          <p:cNvPr id="67" name="Text Placeholder 12"/>
          <p:cNvSpPr>
            <a:spLocks noGrp="1"/>
          </p:cNvSpPr>
          <p:nvPr>
            <p:ph type="body" sz="quarter" idx="33" hasCustomPrompt="1"/>
          </p:nvPr>
        </p:nvSpPr>
        <p:spPr>
          <a:xfrm>
            <a:off x="9297165" y="3183085"/>
            <a:ext cx="2900808" cy="318083"/>
          </a:xfrm>
          <a:noFill/>
        </p:spPr>
        <p:txBody>
          <a:bodyPr vert="horz" wrap="square" lIns="73152" tIns="73152" rIns="73152" bIns="73152" rtlCol="0" anchor="ctr" anchorCtr="0">
            <a:noAutofit/>
          </a:bodyPr>
          <a:lstStyle>
            <a:lvl1pPr marL="114300" indent="-114300" algn="l">
              <a:spcBef>
                <a:spcPts val="0"/>
              </a:spcBef>
              <a:buNone/>
              <a:defRPr lang="en-US" sz="1200" dirty="0">
                <a:solidFill>
                  <a:schemeClr val="tx1"/>
                </a:solidFill>
                <a:latin typeface="+mn-lt"/>
              </a:defRPr>
            </a:lvl1pPr>
          </a:lstStyle>
          <a:p>
            <a:pPr marL="0" lvl="0" indent="0">
              <a:lnSpc>
                <a:spcPct val="100000"/>
              </a:lnSpc>
            </a:pPr>
            <a:r>
              <a:rPr lang="en-US" dirty="0" smtClean="0"/>
              <a:t>Messaging</a:t>
            </a:r>
            <a:endParaRPr lang="en-US" dirty="0"/>
          </a:p>
        </p:txBody>
      </p:sp>
      <p:sp>
        <p:nvSpPr>
          <p:cNvPr id="68" name="Picture Placeholder 9"/>
          <p:cNvSpPr>
            <a:spLocks noGrp="1"/>
          </p:cNvSpPr>
          <p:nvPr>
            <p:ph type="pic" sz="quarter" idx="34" hasCustomPrompt="1"/>
          </p:nvPr>
        </p:nvSpPr>
        <p:spPr>
          <a:xfrm>
            <a:off x="7781602" y="1364233"/>
            <a:ext cx="1392753" cy="1359623"/>
          </a:xfrm>
          <a:solidFill>
            <a:schemeClr val="bg1">
              <a:lumMod val="60000"/>
              <a:lumOff val="40000"/>
            </a:schemeClr>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 or app</a:t>
            </a:r>
            <a:endParaRPr lang="en-US" dirty="0"/>
          </a:p>
        </p:txBody>
      </p:sp>
      <p:sp>
        <p:nvSpPr>
          <p:cNvPr id="69" name="Text Placeholder 12"/>
          <p:cNvSpPr>
            <a:spLocks noGrp="1"/>
          </p:cNvSpPr>
          <p:nvPr>
            <p:ph type="body" sz="quarter" idx="35" hasCustomPrompt="1"/>
          </p:nvPr>
        </p:nvSpPr>
        <p:spPr>
          <a:xfrm>
            <a:off x="7796918" y="2385567"/>
            <a:ext cx="1381915" cy="318083"/>
          </a:xfrm>
          <a:noFill/>
        </p:spPr>
        <p:txBody>
          <a:bodyPr vert="horz" wrap="square" lIns="73152" tIns="73152" rIns="73152" bIns="73152" rtlCol="0" anchor="ctr" anchorCtr="0">
            <a:noAutofit/>
          </a:bodyPr>
          <a:lstStyle>
            <a:lvl1pPr marL="114300" indent="-114300" algn="l">
              <a:spcBef>
                <a:spcPts val="0"/>
              </a:spcBef>
              <a:buNone/>
              <a:defRPr lang="en-US" sz="1200" dirty="0">
                <a:solidFill>
                  <a:schemeClr val="tx1"/>
                </a:solidFill>
                <a:latin typeface="+mn-lt"/>
              </a:defRPr>
            </a:lvl1pPr>
          </a:lstStyle>
          <a:p>
            <a:pPr marL="0" lvl="0" indent="0">
              <a:lnSpc>
                <a:spcPct val="100000"/>
              </a:lnSpc>
            </a:pPr>
            <a:r>
              <a:rPr lang="en-US" dirty="0" smtClean="0"/>
              <a:t>Click to edit text</a:t>
            </a:r>
            <a:endParaRPr lang="en-US" dirty="0"/>
          </a:p>
        </p:txBody>
      </p:sp>
      <p:sp>
        <p:nvSpPr>
          <p:cNvPr id="70" name="Text Placeholder 38"/>
          <p:cNvSpPr>
            <a:spLocks noGrp="1"/>
          </p:cNvSpPr>
          <p:nvPr>
            <p:ph type="body" sz="quarter" idx="24" hasCustomPrompt="1"/>
          </p:nvPr>
        </p:nvSpPr>
        <p:spPr>
          <a:xfrm>
            <a:off x="275746" y="5836903"/>
            <a:ext cx="3351691" cy="369332"/>
          </a:xfrm>
        </p:spPr>
        <p:txBody>
          <a:bodyPr bIns="0" anchor="b"/>
          <a:lstStyle>
            <a:lvl1pPr marL="0" indent="0">
              <a:buNone/>
              <a:defRPr sz="2000" baseline="0">
                <a:solidFill>
                  <a:schemeClr val="bg2">
                    <a:lumMod val="40000"/>
                    <a:lumOff val="60000"/>
                  </a:schemeClr>
                </a:solidFill>
              </a:defRPr>
            </a:lvl1pPr>
          </a:lstStyle>
          <a:p>
            <a:pPr lvl="0"/>
            <a:r>
              <a:rPr lang="en-US" dirty="0" smtClean="0"/>
              <a:t>Presentation Date</a:t>
            </a:r>
            <a:endParaRPr lang="en-US" dirty="0"/>
          </a:p>
        </p:txBody>
      </p:sp>
      <p:sp>
        <p:nvSpPr>
          <p:cNvPr id="72" name="Footer Placeholder 2"/>
          <p:cNvSpPr>
            <a:spLocks noGrp="1"/>
          </p:cNvSpPr>
          <p:nvPr>
            <p:ph type="ftr" sz="quarter" idx="14"/>
          </p:nvPr>
        </p:nvSpPr>
        <p:spPr>
          <a:xfrm>
            <a:off x="274703" y="6231470"/>
            <a:ext cx="1804987" cy="371475"/>
          </a:xfrm>
        </p:spPr>
        <p:txBody>
          <a:bodyPr/>
          <a:lstStyle/>
          <a:p>
            <a:r>
              <a:rPr lang="en-US" smtClean="0"/>
              <a:t>Microsoft Confidential</a:t>
            </a:r>
            <a:endParaRPr lang="en-US" dirty="0" smtClean="0"/>
          </a:p>
        </p:txBody>
      </p:sp>
    </p:spTree>
    <p:extLst>
      <p:ext uri="{BB962C8B-B14F-4D97-AF65-F5344CB8AC3E}">
        <p14:creationId xmlns:p14="http://schemas.microsoft.com/office/powerpoint/2010/main" val="321191850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p:bg>
      <p:bgRef idx="1001">
        <a:schemeClr val="bg2"/>
      </p:bgRef>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48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973054" y="6319670"/>
            <a:ext cx="1005840" cy="195077"/>
          </a:xfrm>
          <a:prstGeom prst="rect">
            <a:avLst/>
          </a:prstGeom>
        </p:spPr>
      </p:pic>
      <p:sp>
        <p:nvSpPr>
          <p:cNvPr id="3" name="Footer Placeholder 2"/>
          <p:cNvSpPr>
            <a:spLocks noGrp="1"/>
          </p:cNvSpPr>
          <p:nvPr>
            <p:ph type="ftr" sz="quarter" idx="14"/>
          </p:nvPr>
        </p:nvSpPr>
        <p:spPr>
          <a:xfrm>
            <a:off x="274703" y="6231470"/>
            <a:ext cx="1804987" cy="371475"/>
          </a:xfrm>
        </p:spPr>
        <p:txBody>
          <a:bodyPr/>
          <a:lstStyle/>
          <a:p>
            <a:r>
              <a:rPr lang="en-US" smtClean="0"/>
              <a:t>Microsoft Confidential</a:t>
            </a:r>
            <a:endParaRPr lang="en-US" dirty="0" smtClean="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7362" y="389331"/>
            <a:ext cx="2079935" cy="704088"/>
          </a:xfrm>
          <a:prstGeom prst="rect">
            <a:avLst/>
          </a:prstGeom>
        </p:spPr>
      </p:pic>
      <p:sp>
        <p:nvSpPr>
          <p:cNvPr id="11" name="Text Placeholder 38"/>
          <p:cNvSpPr>
            <a:spLocks noGrp="1"/>
          </p:cNvSpPr>
          <p:nvPr>
            <p:ph type="body" sz="quarter" idx="24" hasCustomPrompt="1"/>
          </p:nvPr>
        </p:nvSpPr>
        <p:spPr>
          <a:xfrm>
            <a:off x="275746" y="5836903"/>
            <a:ext cx="3351691" cy="369332"/>
          </a:xfrm>
        </p:spPr>
        <p:txBody>
          <a:bodyPr bIns="0" anchor="b"/>
          <a:lstStyle>
            <a:lvl1pPr marL="0" indent="0">
              <a:buNone/>
              <a:defRPr sz="2000" baseline="0">
                <a:solidFill>
                  <a:schemeClr val="bg2">
                    <a:lumMod val="40000"/>
                    <a:lumOff val="60000"/>
                  </a:schemeClr>
                </a:solidFill>
              </a:defRPr>
            </a:lvl1pPr>
          </a:lstStyle>
          <a:p>
            <a:pPr lvl="0"/>
            <a:r>
              <a:rPr lang="en-US" dirty="0" smtClean="0"/>
              <a:t>Presentation Date</a:t>
            </a:r>
            <a:endParaRPr lang="en-US" dirty="0"/>
          </a:p>
        </p:txBody>
      </p:sp>
    </p:spTree>
    <p:extLst>
      <p:ext uri="{BB962C8B-B14F-4D97-AF65-F5344CB8AC3E}">
        <p14:creationId xmlns:p14="http://schemas.microsoft.com/office/powerpoint/2010/main" val="306414239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
        <p:nvSpPr>
          <p:cNvPr id="3" name="Date Placeholder 2"/>
          <p:cNvSpPr>
            <a:spLocks noGrp="1"/>
          </p:cNvSpPr>
          <p:nvPr>
            <p:ph type="dt" sz="half" idx="13"/>
          </p:nvPr>
        </p:nvSpPr>
        <p:spPr/>
        <p:txBody>
          <a:bodyPr/>
          <a:lstStyle/>
          <a:p>
            <a:fld id="{DF8856BE-949E-4BF1-9D5E-AF39E8E54868}" type="datetime1">
              <a:rPr lang="en-US" smtClean="0"/>
              <a:t>10/11/2014</a:t>
            </a:fld>
            <a:endParaRPr lang="en-US"/>
          </a:p>
        </p:txBody>
      </p:sp>
      <p:sp>
        <p:nvSpPr>
          <p:cNvPr id="6" name="Footer Placeholder 5"/>
          <p:cNvSpPr>
            <a:spLocks noGrp="1"/>
          </p:cNvSpPr>
          <p:nvPr>
            <p:ph type="ftr" sz="quarter" idx="14"/>
          </p:nvPr>
        </p:nvSpPr>
        <p:spPr/>
        <p:txBody>
          <a:bodyPr/>
          <a:lstStyle/>
          <a:p>
            <a:r>
              <a:rPr lang="en-US" smtClean="0"/>
              <a:t>Microsoft Confidential</a:t>
            </a:r>
            <a:endParaRPr lang="en-US" dirty="0" smtClean="0"/>
          </a:p>
        </p:txBody>
      </p:sp>
      <p:sp>
        <p:nvSpPr>
          <p:cNvPr id="7" name="Slide Number Placeholder 6"/>
          <p:cNvSpPr>
            <a:spLocks noGrp="1"/>
          </p:cNvSpPr>
          <p:nvPr>
            <p:ph type="sldNum" sz="quarter" idx="15"/>
          </p:nvPr>
        </p:nvSpPr>
        <p:spPr/>
        <p:txBody>
          <a:bodyPr/>
          <a:lstStyle/>
          <a:p>
            <a:fld id="{2775DF8E-1151-4C45-8C93-3AB060627CA9}" type="slidenum">
              <a:rPr lang="en-US" smtClean="0"/>
              <a:pPr/>
              <a:t>‹#›</a:t>
            </a:fld>
            <a:endParaRPr lang="en-US"/>
          </a:p>
        </p:txBody>
      </p:sp>
      <p:pic>
        <p:nvPicPr>
          <p:cNvPr id="10" name="Picture 9"/>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4424" y="6385524"/>
            <a:ext cx="1377619" cy="466344"/>
          </a:xfrm>
          <a:prstGeom prst="rect">
            <a:avLst/>
          </a:prstGeom>
        </p:spPr>
      </p:pic>
    </p:spTree>
    <p:extLst>
      <p:ext uri="{BB962C8B-B14F-4D97-AF65-F5344CB8AC3E}">
        <p14:creationId xmlns:p14="http://schemas.microsoft.com/office/powerpoint/2010/main" val="3436824503"/>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
        <p:nvSpPr>
          <p:cNvPr id="3" name="Date Placeholder 2"/>
          <p:cNvSpPr>
            <a:spLocks noGrp="1"/>
          </p:cNvSpPr>
          <p:nvPr>
            <p:ph type="dt" sz="half" idx="10"/>
          </p:nvPr>
        </p:nvSpPr>
        <p:spPr/>
        <p:txBody>
          <a:bodyPr/>
          <a:lstStyle/>
          <a:p>
            <a:fld id="{D1C5881F-36F0-40BB-A3FF-60E6F140E7D4}" type="datetime1">
              <a:rPr lang="en-US" smtClean="0"/>
              <a:t>10/11/2014</a:t>
            </a:fld>
            <a:endParaRPr lang="en-US"/>
          </a:p>
        </p:txBody>
      </p:sp>
      <p:sp>
        <p:nvSpPr>
          <p:cNvPr id="5" name="Footer Placeholder 4"/>
          <p:cNvSpPr>
            <a:spLocks noGrp="1"/>
          </p:cNvSpPr>
          <p:nvPr>
            <p:ph type="ftr" sz="quarter" idx="11"/>
          </p:nvPr>
        </p:nvSpPr>
        <p:spPr/>
        <p:txBody>
          <a:bodyPr/>
          <a:lstStyle/>
          <a:p>
            <a:r>
              <a:rPr lang="en-US" smtClean="0"/>
              <a:t>Microsoft Confidential</a:t>
            </a:r>
            <a:endParaRPr lang="en-US" dirty="0" smtClean="0"/>
          </a:p>
        </p:txBody>
      </p:sp>
      <p:sp>
        <p:nvSpPr>
          <p:cNvPr id="6" name="Slide Number Placeholder 5"/>
          <p:cNvSpPr>
            <a:spLocks noGrp="1"/>
          </p:cNvSpPr>
          <p:nvPr>
            <p:ph type="sldNum" sz="quarter" idx="12"/>
          </p:nvPr>
        </p:nvSpPr>
        <p:spPr/>
        <p:txBody>
          <a:bodyPr/>
          <a:lstStyle/>
          <a:p>
            <a:fld id="{2775DF8E-1151-4C45-8C93-3AB060627CA9}"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424" y="6365516"/>
            <a:ext cx="1377619" cy="466344"/>
          </a:xfrm>
          <a:prstGeom prst="rect">
            <a:avLst/>
          </a:prstGeom>
        </p:spPr>
      </p:pic>
    </p:spTree>
    <p:extLst>
      <p:ext uri="{BB962C8B-B14F-4D97-AF65-F5344CB8AC3E}">
        <p14:creationId xmlns:p14="http://schemas.microsoft.com/office/powerpoint/2010/main" val="302919840"/>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Video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76345" y="6365516"/>
            <a:ext cx="1377619" cy="466344"/>
          </a:xfrm>
          <a:prstGeom prst="rect">
            <a:avLst/>
          </a:prstGeom>
        </p:spPr>
      </p:pic>
      <p:sp>
        <p:nvSpPr>
          <p:cNvPr id="4" name="Rectangle 3"/>
          <p:cNvSpPr/>
          <p:nvPr userDrawn="1"/>
        </p:nvSpPr>
        <p:spPr bwMode="ltGray">
          <a:xfrm>
            <a:off x="274702" y="1211287"/>
            <a:ext cx="10058336" cy="274317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
        <p:nvSpPr>
          <p:cNvPr id="3" name="Date Placeholder 2"/>
          <p:cNvSpPr>
            <a:spLocks noGrp="1"/>
          </p:cNvSpPr>
          <p:nvPr>
            <p:ph type="dt" sz="half" idx="10"/>
          </p:nvPr>
        </p:nvSpPr>
        <p:spPr/>
        <p:txBody>
          <a:bodyPr/>
          <a:lstStyle/>
          <a:p>
            <a:fld id="{D1C5881F-36F0-40BB-A3FF-60E6F140E7D4}" type="datetime1">
              <a:rPr lang="en-US" smtClean="0"/>
              <a:t>10/11/2014</a:t>
            </a:fld>
            <a:endParaRPr lang="en-US"/>
          </a:p>
        </p:txBody>
      </p:sp>
      <p:sp>
        <p:nvSpPr>
          <p:cNvPr id="5" name="Footer Placeholder 4"/>
          <p:cNvSpPr>
            <a:spLocks noGrp="1"/>
          </p:cNvSpPr>
          <p:nvPr>
            <p:ph type="ftr" sz="quarter" idx="11"/>
          </p:nvPr>
        </p:nvSpPr>
        <p:spPr/>
        <p:txBody>
          <a:bodyPr/>
          <a:lstStyle/>
          <a:p>
            <a:r>
              <a:rPr lang="en-US" smtClean="0"/>
              <a:t>Microsoft Confidential</a:t>
            </a:r>
            <a:endParaRPr lang="en-US" dirty="0" smtClean="0"/>
          </a:p>
        </p:txBody>
      </p:sp>
      <p:sp>
        <p:nvSpPr>
          <p:cNvPr id="6" name="Slide Number Placeholder 5"/>
          <p:cNvSpPr>
            <a:spLocks noGrp="1"/>
          </p:cNvSpPr>
          <p:nvPr>
            <p:ph type="sldNum" sz="quarter" idx="12"/>
          </p:nvPr>
        </p:nvSpPr>
        <p:spPr/>
        <p:txBody>
          <a:bodyPr/>
          <a:lstStyle/>
          <a:p>
            <a:fld id="{2775DF8E-1151-4C45-8C93-3AB060627CA9}" type="slidenum">
              <a:rPr lang="en-US" smtClean="0"/>
              <a:pPr/>
              <a:t>‹#›</a:t>
            </a:fld>
            <a:endParaRPr lang="en-US"/>
          </a:p>
        </p:txBody>
      </p:sp>
    </p:spTree>
    <p:extLst>
      <p:ext uri="{BB962C8B-B14F-4D97-AF65-F5344CB8AC3E}">
        <p14:creationId xmlns:p14="http://schemas.microsoft.com/office/powerpoint/2010/main" val="482895982"/>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Date Placeholder 2"/>
          <p:cNvSpPr>
            <a:spLocks noGrp="1"/>
          </p:cNvSpPr>
          <p:nvPr>
            <p:ph type="dt" sz="half" idx="10"/>
          </p:nvPr>
        </p:nvSpPr>
        <p:spPr/>
        <p:txBody>
          <a:bodyPr/>
          <a:lstStyle>
            <a:lvl1pPr>
              <a:defRPr>
                <a:solidFill>
                  <a:schemeClr val="bg2">
                    <a:lumMod val="40000"/>
                    <a:lumOff val="60000"/>
                  </a:schemeClr>
                </a:solidFill>
              </a:defRPr>
            </a:lvl1pPr>
          </a:lstStyle>
          <a:p>
            <a:fld id="{6F87C8DF-A29B-444F-AC30-6D2947C5E82B}" type="datetime1">
              <a:rPr lang="en-US" smtClean="0"/>
              <a:pPr/>
              <a:t>10/11/2014</a:t>
            </a:fld>
            <a:endParaRPr lang="en-US"/>
          </a:p>
        </p:txBody>
      </p:sp>
      <p:sp>
        <p:nvSpPr>
          <p:cNvPr id="4" name="Footer Placeholder 3"/>
          <p:cNvSpPr>
            <a:spLocks noGrp="1"/>
          </p:cNvSpPr>
          <p:nvPr>
            <p:ph type="ftr" sz="quarter" idx="11"/>
          </p:nvPr>
        </p:nvSpPr>
        <p:spPr/>
        <p:txBody>
          <a:bodyPr/>
          <a:lstStyle>
            <a:lvl1pPr>
              <a:defRPr>
                <a:solidFill>
                  <a:schemeClr val="bg2">
                    <a:lumMod val="40000"/>
                    <a:lumOff val="60000"/>
                  </a:schemeClr>
                </a:solidFill>
              </a:defRPr>
            </a:lvl1pPr>
          </a:lstStyle>
          <a:p>
            <a:r>
              <a:rPr lang="en-US" smtClean="0"/>
              <a:t>Microsoft Confidential</a:t>
            </a:r>
            <a:endParaRPr lang="en-US" dirty="0" smtClean="0"/>
          </a:p>
        </p:txBody>
      </p:sp>
      <p:sp>
        <p:nvSpPr>
          <p:cNvPr id="5" name="Slide Number Placeholder 4"/>
          <p:cNvSpPr>
            <a:spLocks noGrp="1"/>
          </p:cNvSpPr>
          <p:nvPr>
            <p:ph type="sldNum" sz="quarter" idx="12"/>
          </p:nvPr>
        </p:nvSpPr>
        <p:spPr/>
        <p:txBody>
          <a:bodyPr/>
          <a:lstStyle>
            <a:lvl1pPr>
              <a:defRPr>
                <a:solidFill>
                  <a:schemeClr val="bg2">
                    <a:lumMod val="40000"/>
                    <a:lumOff val="60000"/>
                  </a:schemeClr>
                </a:solidFill>
              </a:defRPr>
            </a:lvl1pPr>
          </a:lstStyle>
          <a:p>
            <a:fld id="{2775DF8E-1151-4C45-8C93-3AB060627CA9}"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424" y="6372723"/>
            <a:ext cx="1387410" cy="469659"/>
          </a:xfrm>
          <a:prstGeom prst="rect">
            <a:avLst/>
          </a:prstGeom>
        </p:spPr>
      </p:pic>
    </p:spTree>
    <p:extLst>
      <p:ext uri="{BB962C8B-B14F-4D97-AF65-F5344CB8AC3E}">
        <p14:creationId xmlns:p14="http://schemas.microsoft.com/office/powerpoint/2010/main" val="39236160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Date Placeholder 2"/>
          <p:cNvSpPr>
            <a:spLocks noGrp="1"/>
          </p:cNvSpPr>
          <p:nvPr>
            <p:ph type="dt" sz="half" idx="10"/>
          </p:nvPr>
        </p:nvSpPr>
        <p:spPr/>
        <p:txBody>
          <a:bodyPr/>
          <a:lstStyle>
            <a:lvl1pPr>
              <a:defRPr>
                <a:solidFill>
                  <a:schemeClr val="accent2">
                    <a:lumMod val="40000"/>
                    <a:lumOff val="60000"/>
                  </a:schemeClr>
                </a:solidFill>
              </a:defRPr>
            </a:lvl1pPr>
          </a:lstStyle>
          <a:p>
            <a:fld id="{F274F2DA-A81A-445A-980A-0AA0F39FE90C}" type="datetime1">
              <a:rPr lang="en-US" smtClean="0"/>
              <a:pPr/>
              <a:t>10/11/2014</a:t>
            </a:fld>
            <a:endParaRPr lang="en-US"/>
          </a:p>
        </p:txBody>
      </p:sp>
      <p:sp>
        <p:nvSpPr>
          <p:cNvPr id="4" name="Footer Placeholder 3"/>
          <p:cNvSpPr>
            <a:spLocks noGrp="1"/>
          </p:cNvSpPr>
          <p:nvPr>
            <p:ph type="ftr" sz="quarter" idx="11"/>
          </p:nvPr>
        </p:nvSpPr>
        <p:spPr/>
        <p:txBody>
          <a:bodyPr/>
          <a:lstStyle>
            <a:lvl1pPr>
              <a:defRPr>
                <a:solidFill>
                  <a:schemeClr val="accent2">
                    <a:lumMod val="40000"/>
                    <a:lumOff val="60000"/>
                  </a:schemeClr>
                </a:solidFill>
              </a:defRPr>
            </a:lvl1pPr>
          </a:lstStyle>
          <a:p>
            <a:r>
              <a:rPr lang="en-US" smtClean="0"/>
              <a:t>Microsoft Confidential</a:t>
            </a:r>
            <a:endParaRPr lang="en-US" dirty="0" smtClean="0"/>
          </a:p>
        </p:txBody>
      </p:sp>
      <p:sp>
        <p:nvSpPr>
          <p:cNvPr id="5" name="Slide Number Placeholder 4"/>
          <p:cNvSpPr>
            <a:spLocks noGrp="1"/>
          </p:cNvSpPr>
          <p:nvPr>
            <p:ph type="sldNum" sz="quarter" idx="12"/>
          </p:nvPr>
        </p:nvSpPr>
        <p:spPr/>
        <p:txBody>
          <a:bodyPr/>
          <a:lstStyle>
            <a:lvl1pPr>
              <a:defRPr>
                <a:solidFill>
                  <a:schemeClr val="accent2">
                    <a:lumMod val="40000"/>
                    <a:lumOff val="60000"/>
                  </a:schemeClr>
                </a:solidFill>
              </a:defRPr>
            </a:lvl1pPr>
          </a:lstStyle>
          <a:p>
            <a:fld id="{2775DF8E-1151-4C45-8C93-3AB060627CA9}"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424" y="6372723"/>
            <a:ext cx="1387410" cy="469659"/>
          </a:xfrm>
          <a:prstGeom prst="rect">
            <a:avLst/>
          </a:prstGeom>
        </p:spPr>
      </p:pic>
    </p:spTree>
    <p:extLst>
      <p:ext uri="{BB962C8B-B14F-4D97-AF65-F5344CB8AC3E}">
        <p14:creationId xmlns:p14="http://schemas.microsoft.com/office/powerpoint/2010/main" val="79969770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424" y="6372723"/>
            <a:ext cx="1387410" cy="469659"/>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Date Placeholder 2"/>
          <p:cNvSpPr>
            <a:spLocks noGrp="1"/>
          </p:cNvSpPr>
          <p:nvPr>
            <p:ph type="dt" sz="half" idx="10"/>
          </p:nvPr>
        </p:nvSpPr>
        <p:spPr/>
        <p:txBody>
          <a:bodyPr/>
          <a:lstStyle>
            <a:lvl1pPr>
              <a:defRPr>
                <a:solidFill>
                  <a:schemeClr val="accent3">
                    <a:lumMod val="40000"/>
                    <a:lumOff val="60000"/>
                  </a:schemeClr>
                </a:solidFill>
              </a:defRPr>
            </a:lvl1pPr>
          </a:lstStyle>
          <a:p>
            <a:fld id="{E85A8A23-2AF9-4D72-A10E-D84E113245BD}" type="datetime1">
              <a:rPr lang="en-US" smtClean="0"/>
              <a:pPr/>
              <a:t>10/11/2014</a:t>
            </a:fld>
            <a:endParaRPr lang="en-US"/>
          </a:p>
        </p:txBody>
      </p:sp>
      <p:sp>
        <p:nvSpPr>
          <p:cNvPr id="4" name="Footer Placeholder 3"/>
          <p:cNvSpPr>
            <a:spLocks noGrp="1"/>
          </p:cNvSpPr>
          <p:nvPr>
            <p:ph type="ftr" sz="quarter" idx="11"/>
          </p:nvPr>
        </p:nvSpPr>
        <p:spPr/>
        <p:txBody>
          <a:bodyPr/>
          <a:lstStyle>
            <a:lvl1pPr>
              <a:defRPr>
                <a:solidFill>
                  <a:schemeClr val="accent3">
                    <a:lumMod val="40000"/>
                    <a:lumOff val="60000"/>
                  </a:schemeClr>
                </a:solidFill>
              </a:defRPr>
            </a:lvl1pPr>
          </a:lstStyle>
          <a:p>
            <a:r>
              <a:rPr lang="en-US" smtClean="0"/>
              <a:t>Microsoft Confidential</a:t>
            </a:r>
            <a:endParaRPr lang="en-US" dirty="0" smtClean="0"/>
          </a:p>
        </p:txBody>
      </p:sp>
      <p:sp>
        <p:nvSpPr>
          <p:cNvPr id="5" name="Slide Number Placeholder 4"/>
          <p:cNvSpPr>
            <a:spLocks noGrp="1"/>
          </p:cNvSpPr>
          <p:nvPr>
            <p:ph type="sldNum" sz="quarter" idx="12"/>
          </p:nvPr>
        </p:nvSpPr>
        <p:spPr/>
        <p:txBody>
          <a:bodyPr/>
          <a:lstStyle>
            <a:lvl1pPr>
              <a:defRPr>
                <a:solidFill>
                  <a:schemeClr val="accent3">
                    <a:lumMod val="40000"/>
                    <a:lumOff val="60000"/>
                  </a:schemeClr>
                </a:solidFill>
              </a:defRPr>
            </a:lvl1pPr>
          </a:lstStyle>
          <a:p>
            <a:fld id="{2775DF8E-1151-4C45-8C93-3AB060627CA9}" type="slidenum">
              <a:rPr lang="en-US" smtClean="0"/>
              <a:pPr/>
              <a:t>‹#›</a:t>
            </a:fld>
            <a:endParaRPr lang="en-US"/>
          </a:p>
        </p:txBody>
      </p:sp>
    </p:spTree>
    <p:extLst>
      <p:ext uri="{BB962C8B-B14F-4D97-AF65-F5344CB8AC3E}">
        <p14:creationId xmlns:p14="http://schemas.microsoft.com/office/powerpoint/2010/main" val="262595539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1"/>
          </p:nvPr>
        </p:nvSpPr>
        <p:spPr/>
        <p:txBody>
          <a:bodyPr/>
          <a:lstStyle/>
          <a:p>
            <a:fld id="{2F3BAC70-3324-4D03-BF37-DF6E49462F99}" type="datetime1">
              <a:rPr lang="en-US" smtClean="0"/>
              <a:t>10/11/2014</a:t>
            </a:fld>
            <a:endParaRPr lang="en-US"/>
          </a:p>
        </p:txBody>
      </p:sp>
      <p:sp>
        <p:nvSpPr>
          <p:cNvPr id="5" name="Footer Placeholder 4"/>
          <p:cNvSpPr>
            <a:spLocks noGrp="1"/>
          </p:cNvSpPr>
          <p:nvPr>
            <p:ph type="ftr" sz="quarter" idx="12"/>
          </p:nvPr>
        </p:nvSpPr>
        <p:spPr/>
        <p:txBody>
          <a:bodyPr/>
          <a:lstStyle/>
          <a:p>
            <a:r>
              <a:rPr lang="en-US" smtClean="0"/>
              <a:t>Microsoft Confidential</a:t>
            </a:r>
            <a:endParaRPr lang="en-US" dirty="0" smtClean="0"/>
          </a:p>
        </p:txBody>
      </p:sp>
      <p:sp>
        <p:nvSpPr>
          <p:cNvPr id="7" name="Slide Number Placeholder 6"/>
          <p:cNvSpPr>
            <a:spLocks noGrp="1"/>
          </p:cNvSpPr>
          <p:nvPr>
            <p:ph type="sldNum" sz="quarter" idx="13"/>
          </p:nvPr>
        </p:nvSpPr>
        <p:spPr/>
        <p:txBody>
          <a:bodyPr/>
          <a:lstStyle/>
          <a:p>
            <a:fld id="{2775DF8E-1151-4C45-8C93-3AB060627CA9}" type="slidenum">
              <a:rPr lang="en-US" smtClean="0"/>
              <a:pPr/>
              <a:t>‹#›</a:t>
            </a:fld>
            <a:endParaRPr lang="en-US"/>
          </a:p>
        </p:txBody>
      </p:sp>
      <p:pic>
        <p:nvPicPr>
          <p:cNvPr id="9" name="Picture 8"/>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4424" y="6385524"/>
            <a:ext cx="1377619" cy="466344"/>
          </a:xfrm>
          <a:prstGeom prst="rect">
            <a:avLst/>
          </a:prstGeom>
        </p:spPr>
      </p:pic>
    </p:spTree>
    <p:extLst>
      <p:ext uri="{BB962C8B-B14F-4D97-AF65-F5344CB8AC3E}">
        <p14:creationId xmlns:p14="http://schemas.microsoft.com/office/powerpoint/2010/main" val="1384564674"/>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1"/>
          </p:nvPr>
        </p:nvSpPr>
        <p:spPr/>
        <p:txBody>
          <a:bodyPr/>
          <a:lstStyle/>
          <a:p>
            <a:fld id="{DB2B500F-D182-45FE-9614-9C63CFD5D7C7}" type="datetime1">
              <a:rPr lang="en-US" smtClean="0"/>
              <a:t>10/11/2014</a:t>
            </a:fld>
            <a:endParaRPr lang="en-US"/>
          </a:p>
        </p:txBody>
      </p:sp>
      <p:sp>
        <p:nvSpPr>
          <p:cNvPr id="5" name="Footer Placeholder 4"/>
          <p:cNvSpPr>
            <a:spLocks noGrp="1"/>
          </p:cNvSpPr>
          <p:nvPr>
            <p:ph type="ftr" sz="quarter" idx="12"/>
          </p:nvPr>
        </p:nvSpPr>
        <p:spPr/>
        <p:txBody>
          <a:bodyPr/>
          <a:lstStyle/>
          <a:p>
            <a:r>
              <a:rPr lang="en-US" smtClean="0"/>
              <a:t>Microsoft Confidential</a:t>
            </a:r>
            <a:endParaRPr lang="en-US" dirty="0" smtClean="0"/>
          </a:p>
        </p:txBody>
      </p:sp>
      <p:sp>
        <p:nvSpPr>
          <p:cNvPr id="7" name="Slide Number Placeholder 6"/>
          <p:cNvSpPr>
            <a:spLocks noGrp="1"/>
          </p:cNvSpPr>
          <p:nvPr>
            <p:ph type="sldNum" sz="quarter" idx="13"/>
          </p:nvPr>
        </p:nvSpPr>
        <p:spPr/>
        <p:txBody>
          <a:bodyPr/>
          <a:lstStyle/>
          <a:p>
            <a:fld id="{2775DF8E-1151-4C45-8C93-3AB060627CA9}" type="slidenum">
              <a:rPr lang="en-US" smtClean="0"/>
              <a:pPr/>
              <a:t>‹#›</a:t>
            </a:fld>
            <a:endParaRPr lang="en-US"/>
          </a:p>
        </p:txBody>
      </p:sp>
      <p:pic>
        <p:nvPicPr>
          <p:cNvPr id="9" name="Picture 8"/>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4424" y="6385524"/>
            <a:ext cx="1377619" cy="466344"/>
          </a:xfrm>
          <a:prstGeom prst="rect">
            <a:avLst/>
          </a:prstGeom>
        </p:spPr>
      </p:pic>
    </p:spTree>
    <p:extLst>
      <p:ext uri="{BB962C8B-B14F-4D97-AF65-F5344CB8AC3E}">
        <p14:creationId xmlns:p14="http://schemas.microsoft.com/office/powerpoint/2010/main" val="1625950936"/>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1"/>
          </p:nvPr>
        </p:nvSpPr>
        <p:spPr/>
        <p:txBody>
          <a:bodyPr/>
          <a:lstStyle/>
          <a:p>
            <a:fld id="{9CDF5C6C-1D7F-4181-894D-D1D5CDC09395}" type="datetime1">
              <a:rPr lang="en-US" smtClean="0"/>
              <a:t>10/11/2014</a:t>
            </a:fld>
            <a:endParaRPr lang="en-US"/>
          </a:p>
        </p:txBody>
      </p:sp>
      <p:sp>
        <p:nvSpPr>
          <p:cNvPr id="3" name="Footer Placeholder 2"/>
          <p:cNvSpPr>
            <a:spLocks noGrp="1"/>
          </p:cNvSpPr>
          <p:nvPr>
            <p:ph type="ftr" sz="quarter" idx="12"/>
          </p:nvPr>
        </p:nvSpPr>
        <p:spPr/>
        <p:txBody>
          <a:bodyPr/>
          <a:lstStyle/>
          <a:p>
            <a:r>
              <a:rPr lang="en-US" smtClean="0"/>
              <a:t>Microsoft Confidential</a:t>
            </a:r>
            <a:endParaRPr lang="en-US" dirty="0" smtClean="0"/>
          </a:p>
        </p:txBody>
      </p:sp>
      <p:sp>
        <p:nvSpPr>
          <p:cNvPr id="7" name="Slide Number Placeholder 6"/>
          <p:cNvSpPr>
            <a:spLocks noGrp="1"/>
          </p:cNvSpPr>
          <p:nvPr>
            <p:ph type="sldNum" sz="quarter" idx="13"/>
          </p:nvPr>
        </p:nvSpPr>
        <p:spPr/>
        <p:txBody>
          <a:bodyPr/>
          <a:lstStyle/>
          <a:p>
            <a:fld id="{2775DF8E-1151-4C45-8C93-3AB060627CA9}" type="slidenum">
              <a:rPr lang="en-US" smtClean="0"/>
              <a:pPr/>
              <a:t>‹#›</a:t>
            </a:fld>
            <a:endParaRPr lang="en-US"/>
          </a:p>
        </p:txBody>
      </p:sp>
      <p:pic>
        <p:nvPicPr>
          <p:cNvPr id="9" name="Picture 8"/>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4424" y="6385524"/>
            <a:ext cx="1377619" cy="466344"/>
          </a:xfrm>
          <a:prstGeom prst="rect">
            <a:avLst/>
          </a:prstGeom>
        </p:spPr>
      </p:pic>
    </p:spTree>
    <p:extLst>
      <p:ext uri="{BB962C8B-B14F-4D97-AF65-F5344CB8AC3E}">
        <p14:creationId xmlns:p14="http://schemas.microsoft.com/office/powerpoint/2010/main" val="1257037393"/>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1"/>
          </p:nvPr>
        </p:nvSpPr>
        <p:spPr/>
        <p:txBody>
          <a:bodyPr/>
          <a:lstStyle/>
          <a:p>
            <a:fld id="{43C0CA2A-A3B8-470C-B399-BD7C3BF658A5}" type="datetime1">
              <a:rPr lang="en-US" smtClean="0"/>
              <a:t>10/11/2014</a:t>
            </a:fld>
            <a:endParaRPr lang="en-US"/>
          </a:p>
        </p:txBody>
      </p:sp>
      <p:sp>
        <p:nvSpPr>
          <p:cNvPr id="3" name="Footer Placeholder 2"/>
          <p:cNvSpPr>
            <a:spLocks noGrp="1"/>
          </p:cNvSpPr>
          <p:nvPr>
            <p:ph type="ftr" sz="quarter" idx="12"/>
          </p:nvPr>
        </p:nvSpPr>
        <p:spPr/>
        <p:txBody>
          <a:bodyPr/>
          <a:lstStyle/>
          <a:p>
            <a:r>
              <a:rPr lang="en-US" smtClean="0"/>
              <a:t>Microsoft Confidential</a:t>
            </a:r>
            <a:endParaRPr lang="en-US" dirty="0" smtClean="0"/>
          </a:p>
        </p:txBody>
      </p:sp>
      <p:sp>
        <p:nvSpPr>
          <p:cNvPr id="7" name="Slide Number Placeholder 6"/>
          <p:cNvSpPr>
            <a:spLocks noGrp="1"/>
          </p:cNvSpPr>
          <p:nvPr>
            <p:ph type="sldNum" sz="quarter" idx="13"/>
          </p:nvPr>
        </p:nvSpPr>
        <p:spPr/>
        <p:txBody>
          <a:bodyPr/>
          <a:lstStyle/>
          <a:p>
            <a:fld id="{2775DF8E-1151-4C45-8C93-3AB060627CA9}" type="slidenum">
              <a:rPr lang="en-US" smtClean="0"/>
              <a:pPr/>
              <a:t>‹#›</a:t>
            </a:fld>
            <a:endParaRPr lang="en-US"/>
          </a:p>
        </p:txBody>
      </p:sp>
      <p:pic>
        <p:nvPicPr>
          <p:cNvPr id="9" name="Picture 8"/>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4424" y="6385524"/>
            <a:ext cx="1377619" cy="466344"/>
          </a:xfrm>
          <a:prstGeom prst="rect">
            <a:avLst/>
          </a:prstGeom>
        </p:spPr>
      </p:pic>
    </p:spTree>
    <p:extLst>
      <p:ext uri="{BB962C8B-B14F-4D97-AF65-F5344CB8AC3E}">
        <p14:creationId xmlns:p14="http://schemas.microsoft.com/office/powerpoint/2010/main" val="419138069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Phone 1">
    <p:bg>
      <p:bgRef idx="1001">
        <a:schemeClr val="bg2"/>
      </p:bgRef>
    </p:bg>
    <p:spTree>
      <p:nvGrpSpPr>
        <p:cNvPr id="1" name=""/>
        <p:cNvGrpSpPr/>
        <p:nvPr/>
      </p:nvGrpSpPr>
      <p:grpSpPr>
        <a:xfrm>
          <a:off x="0" y="0"/>
          <a:ext cx="0" cy="0"/>
          <a:chOff x="0" y="0"/>
          <a:chExt cx="0" cy="0"/>
        </a:xfrm>
      </p:grpSpPr>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13769" t="13124" r="17497" b="30293"/>
          <a:stretch/>
        </p:blipFill>
        <p:spPr>
          <a:xfrm>
            <a:off x="7150122" y="0"/>
            <a:ext cx="5316515" cy="7002462"/>
          </a:xfrm>
          <a:prstGeom prst="rect">
            <a:avLst/>
          </a:prstGeom>
        </p:spPr>
      </p:pic>
      <p:sp>
        <p:nvSpPr>
          <p:cNvPr id="14" name="Rectangle 13"/>
          <p:cNvSpPr/>
          <p:nvPr userDrawn="1"/>
        </p:nvSpPr>
        <p:spPr>
          <a:xfrm>
            <a:off x="10078567" y="6502137"/>
            <a:ext cx="2197665" cy="4845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5" name="Text Placeholder 4"/>
          <p:cNvSpPr>
            <a:spLocks noGrp="1"/>
          </p:cNvSpPr>
          <p:nvPr>
            <p:ph type="body" sz="quarter" idx="12" hasCustomPrompt="1"/>
          </p:nvPr>
        </p:nvSpPr>
        <p:spPr>
          <a:xfrm>
            <a:off x="270887" y="3949729"/>
            <a:ext cx="6399213" cy="1830388"/>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6705534" cy="1837298"/>
          </a:xfrm>
          <a:noFill/>
        </p:spPr>
        <p:txBody>
          <a:bodyPr lIns="146304" tIns="91440" rIns="146304" bIns="91440" anchor="t" anchorCtr="0"/>
          <a:lstStyle>
            <a:lvl1pPr>
              <a:defRPr sz="48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5974397" y="6288273"/>
            <a:ext cx="1005840" cy="195077"/>
          </a:xfrm>
          <a:prstGeom prst="rect">
            <a:avLst/>
          </a:prstGeom>
        </p:spPr>
      </p:pic>
      <p:sp>
        <p:nvSpPr>
          <p:cNvPr id="10" name="Picture Placeholder 9"/>
          <p:cNvSpPr>
            <a:spLocks noGrp="1"/>
          </p:cNvSpPr>
          <p:nvPr>
            <p:ph type="pic" sz="quarter" idx="19" hasCustomPrompt="1"/>
          </p:nvPr>
        </p:nvSpPr>
        <p:spPr>
          <a:xfrm>
            <a:off x="7716837" y="1783429"/>
            <a:ext cx="2197662" cy="2186437"/>
          </a:xfrm>
          <a:solidFill>
            <a:schemeClr val="bg1">
              <a:lumMod val="60000"/>
              <a:lumOff val="40000"/>
            </a:schemeClr>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a:t>
            </a:r>
            <a:endParaRPr lang="en-US" dirty="0"/>
          </a:p>
        </p:txBody>
      </p:sp>
      <p:sp>
        <p:nvSpPr>
          <p:cNvPr id="11" name="Rectangle 10"/>
          <p:cNvSpPr/>
          <p:nvPr userDrawn="1"/>
        </p:nvSpPr>
        <p:spPr>
          <a:xfrm>
            <a:off x="10079797" y="2965196"/>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12" name="Rectangle 11"/>
          <p:cNvSpPr/>
          <p:nvPr userDrawn="1"/>
        </p:nvSpPr>
        <p:spPr>
          <a:xfrm>
            <a:off x="11259434" y="2965196"/>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15" name="Rectangle 14"/>
          <p:cNvSpPr/>
          <p:nvPr userDrawn="1"/>
        </p:nvSpPr>
        <p:spPr>
          <a:xfrm>
            <a:off x="7716837" y="6502137"/>
            <a:ext cx="2197665" cy="4845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18" name="Rectangle 17"/>
          <p:cNvSpPr/>
          <p:nvPr userDrawn="1"/>
        </p:nvSpPr>
        <p:spPr>
          <a:xfrm>
            <a:off x="7716837" y="601662"/>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19" name="Rectangle 18"/>
          <p:cNvSpPr/>
          <p:nvPr userDrawn="1"/>
        </p:nvSpPr>
        <p:spPr>
          <a:xfrm>
            <a:off x="8897703" y="601662"/>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22" name="Freeform 12"/>
          <p:cNvSpPr>
            <a:spLocks noChangeAspect="1"/>
          </p:cNvSpPr>
          <p:nvPr userDrawn="1"/>
        </p:nvSpPr>
        <p:spPr bwMode="black">
          <a:xfrm>
            <a:off x="8044657" y="888481"/>
            <a:ext cx="371736" cy="516400"/>
          </a:xfrm>
          <a:custGeom>
            <a:avLst/>
            <a:gdLst>
              <a:gd name="T0" fmla="*/ 642 w 811"/>
              <a:gd name="T1" fmla="*/ 692 h 1128"/>
              <a:gd name="T2" fmla="*/ 499 w 811"/>
              <a:gd name="T3" fmla="*/ 758 h 1128"/>
              <a:gd name="T4" fmla="*/ 465 w 811"/>
              <a:gd name="T5" fmla="*/ 735 h 1128"/>
              <a:gd name="T6" fmla="*/ 301 w 811"/>
              <a:gd name="T7" fmla="*/ 382 h 1128"/>
              <a:gd name="T8" fmla="*/ 305 w 811"/>
              <a:gd name="T9" fmla="*/ 341 h 1128"/>
              <a:gd name="T10" fmla="*/ 459 w 811"/>
              <a:gd name="T11" fmla="*/ 269 h 1128"/>
              <a:gd name="T12" fmla="*/ 474 w 811"/>
              <a:gd name="T13" fmla="*/ 232 h 1128"/>
              <a:gd name="T14" fmla="*/ 378 w 811"/>
              <a:gd name="T15" fmla="*/ 19 h 1128"/>
              <a:gd name="T16" fmla="*/ 341 w 811"/>
              <a:gd name="T17" fmla="*/ 0 h 1128"/>
              <a:gd name="T18" fmla="*/ 236 w 811"/>
              <a:gd name="T19" fmla="*/ 28 h 1128"/>
              <a:gd name="T20" fmla="*/ 192 w 811"/>
              <a:gd name="T21" fmla="*/ 49 h 1128"/>
              <a:gd name="T22" fmla="*/ 117 w 811"/>
              <a:gd name="T23" fmla="*/ 543 h 1128"/>
              <a:gd name="T24" fmla="*/ 313 w 811"/>
              <a:gd name="T25" fmla="*/ 932 h 1128"/>
              <a:gd name="T26" fmla="*/ 686 w 811"/>
              <a:gd name="T27" fmla="*/ 1060 h 1128"/>
              <a:gd name="T28" fmla="*/ 730 w 811"/>
              <a:gd name="T29" fmla="*/ 1039 h 1128"/>
              <a:gd name="T30" fmla="*/ 789 w 811"/>
              <a:gd name="T31" fmla="*/ 999 h 1128"/>
              <a:gd name="T32" fmla="*/ 796 w 811"/>
              <a:gd name="T33" fmla="*/ 944 h 1128"/>
              <a:gd name="T34" fmla="*/ 689 w 811"/>
              <a:gd name="T35" fmla="*/ 708 h 1128"/>
              <a:gd name="T36" fmla="*/ 642 w 811"/>
              <a:gd name="T37" fmla="*/ 69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1" h="1128">
                <a:moveTo>
                  <a:pt x="642" y="692"/>
                </a:moveTo>
                <a:cubicBezTo>
                  <a:pt x="616" y="704"/>
                  <a:pt x="499" y="758"/>
                  <a:pt x="499" y="758"/>
                </a:cubicBezTo>
                <a:cubicBezTo>
                  <a:pt x="488" y="763"/>
                  <a:pt x="473" y="753"/>
                  <a:pt x="465" y="735"/>
                </a:cubicBezTo>
                <a:cubicBezTo>
                  <a:pt x="301" y="382"/>
                  <a:pt x="301" y="382"/>
                  <a:pt x="301" y="382"/>
                </a:cubicBezTo>
                <a:cubicBezTo>
                  <a:pt x="292" y="364"/>
                  <a:pt x="294" y="346"/>
                  <a:pt x="305" y="341"/>
                </a:cubicBezTo>
                <a:cubicBezTo>
                  <a:pt x="305" y="341"/>
                  <a:pt x="441" y="279"/>
                  <a:pt x="459" y="269"/>
                </a:cubicBezTo>
                <a:cubicBezTo>
                  <a:pt x="470" y="264"/>
                  <a:pt x="483" y="251"/>
                  <a:pt x="474" y="232"/>
                </a:cubicBezTo>
                <a:cubicBezTo>
                  <a:pt x="452" y="180"/>
                  <a:pt x="385" y="29"/>
                  <a:pt x="378" y="19"/>
                </a:cubicBezTo>
                <a:cubicBezTo>
                  <a:pt x="369" y="8"/>
                  <a:pt x="363" y="0"/>
                  <a:pt x="341" y="0"/>
                </a:cubicBezTo>
                <a:cubicBezTo>
                  <a:pt x="306" y="0"/>
                  <a:pt x="269" y="13"/>
                  <a:pt x="236" y="28"/>
                </a:cubicBezTo>
                <a:cubicBezTo>
                  <a:pt x="192" y="49"/>
                  <a:pt x="192" y="49"/>
                  <a:pt x="192" y="49"/>
                </a:cubicBezTo>
                <a:cubicBezTo>
                  <a:pt x="0" y="158"/>
                  <a:pt x="62" y="427"/>
                  <a:pt x="117" y="543"/>
                </a:cubicBezTo>
                <a:cubicBezTo>
                  <a:pt x="173" y="662"/>
                  <a:pt x="313" y="932"/>
                  <a:pt x="313" y="932"/>
                </a:cubicBezTo>
                <a:cubicBezTo>
                  <a:pt x="381" y="1070"/>
                  <a:pt x="547" y="1128"/>
                  <a:pt x="686" y="1060"/>
                </a:cubicBezTo>
                <a:cubicBezTo>
                  <a:pt x="730" y="1039"/>
                  <a:pt x="730" y="1039"/>
                  <a:pt x="730" y="1039"/>
                </a:cubicBezTo>
                <a:cubicBezTo>
                  <a:pt x="756" y="1026"/>
                  <a:pt x="769" y="1018"/>
                  <a:pt x="789" y="999"/>
                </a:cubicBezTo>
                <a:cubicBezTo>
                  <a:pt x="795" y="994"/>
                  <a:pt x="811" y="977"/>
                  <a:pt x="796" y="944"/>
                </a:cubicBezTo>
                <a:cubicBezTo>
                  <a:pt x="767" y="880"/>
                  <a:pt x="698" y="726"/>
                  <a:pt x="689" y="708"/>
                </a:cubicBezTo>
                <a:cubicBezTo>
                  <a:pt x="680" y="693"/>
                  <a:pt x="661" y="684"/>
                  <a:pt x="642" y="692"/>
                </a:cubicBezTo>
                <a:close/>
              </a:path>
            </a:pathLst>
          </a:custGeom>
          <a:solidFill>
            <a:srgbClr val="FFFFFF"/>
          </a:solidFill>
          <a:ln>
            <a:noFill/>
          </a:ln>
          <a:extLst/>
        </p:spPr>
        <p:txBody>
          <a:bodyPr vert="horz" wrap="square" lIns="82305" tIns="41153" rIns="82305" bIns="41153" numCol="1" anchor="t" anchorCtr="0" compatLnSpc="1">
            <a:prstTxWarp prst="textNoShape">
              <a:avLst/>
            </a:prstTxWarp>
          </a:bodyPr>
          <a:lstStyle/>
          <a:p>
            <a:endParaRPr lang="en-US" sz="1600">
              <a:solidFill>
                <a:schemeClr val="tx1"/>
              </a:solidFill>
            </a:endParaRPr>
          </a:p>
        </p:txBody>
      </p:sp>
      <p:grpSp>
        <p:nvGrpSpPr>
          <p:cNvPr id="2" name="Group 1"/>
          <p:cNvGrpSpPr/>
          <p:nvPr userDrawn="1"/>
        </p:nvGrpSpPr>
        <p:grpSpPr>
          <a:xfrm>
            <a:off x="8995586" y="735926"/>
            <a:ext cx="863642" cy="804552"/>
            <a:chOff x="10162265" y="1919382"/>
            <a:chExt cx="863642" cy="804552"/>
          </a:xfrm>
        </p:grpSpPr>
        <p:pic>
          <p:nvPicPr>
            <p:cNvPr id="23" name="Pictur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2265" y="1919382"/>
              <a:ext cx="863642" cy="744891"/>
            </a:xfrm>
            <a:prstGeom prst="rect">
              <a:avLst/>
            </a:prstGeom>
          </p:spPr>
        </p:pic>
        <p:pic>
          <p:nvPicPr>
            <p:cNvPr id="24" name="Picture 23"/>
            <p:cNvPicPr>
              <a:picLocks noChangeAspect="1"/>
            </p:cNvPicPr>
            <p:nvPr userDrawn="1"/>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219710" y="2429998"/>
              <a:ext cx="293936" cy="293936"/>
            </a:xfrm>
            <a:prstGeom prst="rect">
              <a:avLst/>
            </a:prstGeom>
          </p:spPr>
        </p:pic>
      </p:grpSp>
      <p:pic>
        <p:nvPicPr>
          <p:cNvPr id="25" name="Picture 2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460374" y="3207884"/>
            <a:ext cx="607374" cy="563448"/>
          </a:xfrm>
          <a:prstGeom prst="rect">
            <a:avLst/>
          </a:prstGeom>
        </p:spPr>
      </p:pic>
      <p:pic>
        <p:nvPicPr>
          <p:cNvPr id="29" name="Picture 2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71739" y="2875996"/>
            <a:ext cx="1227224" cy="1227224"/>
          </a:xfrm>
          <a:prstGeom prst="rect">
            <a:avLst/>
          </a:prstGeom>
        </p:spPr>
      </p:pic>
      <p:sp>
        <p:nvSpPr>
          <p:cNvPr id="28" name="Text Placeholder 12"/>
          <p:cNvSpPr>
            <a:spLocks noGrp="1"/>
          </p:cNvSpPr>
          <p:nvPr>
            <p:ph type="body" sz="quarter" idx="22" hasCustomPrompt="1"/>
          </p:nvPr>
        </p:nvSpPr>
        <p:spPr>
          <a:xfrm>
            <a:off x="7720022" y="3401890"/>
            <a:ext cx="2197661" cy="576361"/>
          </a:xfrm>
          <a:noFill/>
        </p:spPr>
        <p:txBody>
          <a:bodyPr vert="horz" wrap="square" lIns="155448" tIns="73152" rIns="91440" bIns="73152" rtlCol="0" anchor="ctr" anchorCtr="0">
            <a:noAutofit/>
          </a:bodyPr>
          <a:lstStyle>
            <a:lvl1pPr marL="114300" indent="-114300">
              <a:spcBef>
                <a:spcPts val="0"/>
              </a:spcBef>
              <a:buNone/>
              <a:defRPr lang="en-US" sz="2000" dirty="0">
                <a:solidFill>
                  <a:schemeClr val="tx1"/>
                </a:solidFill>
                <a:latin typeface="+mn-lt"/>
              </a:defRPr>
            </a:lvl1pPr>
          </a:lstStyle>
          <a:p>
            <a:pPr marL="0" lvl="0" indent="0">
              <a:lnSpc>
                <a:spcPct val="100000"/>
              </a:lnSpc>
            </a:pPr>
            <a:r>
              <a:rPr lang="en-US" dirty="0" smtClean="0"/>
              <a:t>Click to edit text</a:t>
            </a:r>
            <a:endParaRPr lang="en-US" dirty="0"/>
          </a:p>
        </p:txBody>
      </p:sp>
      <p:pic>
        <p:nvPicPr>
          <p:cNvPr id="33" name="Picture 3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07362" y="389331"/>
            <a:ext cx="2079935" cy="704088"/>
          </a:xfrm>
          <a:prstGeom prst="rect">
            <a:avLst/>
          </a:prstGeom>
        </p:spPr>
      </p:pic>
      <p:sp>
        <p:nvSpPr>
          <p:cNvPr id="37" name="Picture Placeholder 9"/>
          <p:cNvSpPr>
            <a:spLocks noGrp="1"/>
          </p:cNvSpPr>
          <p:nvPr>
            <p:ph type="pic" sz="quarter" idx="25" hasCustomPrompt="1"/>
          </p:nvPr>
        </p:nvSpPr>
        <p:spPr>
          <a:xfrm>
            <a:off x="10070926" y="600500"/>
            <a:ext cx="2197662" cy="2186437"/>
          </a:xfrm>
          <a:solidFill>
            <a:schemeClr val="bg1">
              <a:lumMod val="60000"/>
              <a:lumOff val="40000"/>
            </a:schemeClr>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a:t>
            </a:r>
            <a:endParaRPr lang="en-US" dirty="0"/>
          </a:p>
        </p:txBody>
      </p:sp>
      <p:sp>
        <p:nvSpPr>
          <p:cNvPr id="38" name="Text Placeholder 12"/>
          <p:cNvSpPr>
            <a:spLocks noGrp="1"/>
          </p:cNvSpPr>
          <p:nvPr>
            <p:ph type="body" sz="quarter" idx="26" hasCustomPrompt="1"/>
          </p:nvPr>
        </p:nvSpPr>
        <p:spPr>
          <a:xfrm>
            <a:off x="10070926" y="612628"/>
            <a:ext cx="2197661" cy="576361"/>
          </a:xfrm>
          <a:solidFill>
            <a:schemeClr val="accent1"/>
          </a:solidFill>
        </p:spPr>
        <p:txBody>
          <a:bodyPr vert="horz" wrap="square" lIns="155448" tIns="73152" rIns="91440" bIns="73152" rtlCol="0" anchor="ctr" anchorCtr="0">
            <a:noAutofit/>
          </a:bodyPr>
          <a:lstStyle>
            <a:lvl1pPr marL="114300" indent="-114300">
              <a:spcBef>
                <a:spcPts val="0"/>
              </a:spcBef>
              <a:buNone/>
              <a:defRPr lang="en-US" sz="2000" dirty="0">
                <a:solidFill>
                  <a:schemeClr val="tx1"/>
                </a:solidFill>
                <a:latin typeface="+mn-lt"/>
              </a:defRPr>
            </a:lvl1pPr>
          </a:lstStyle>
          <a:p>
            <a:pPr marL="0" lvl="0" indent="0">
              <a:lnSpc>
                <a:spcPct val="100000"/>
              </a:lnSpc>
            </a:pPr>
            <a:r>
              <a:rPr lang="en-US" dirty="0" smtClean="0"/>
              <a:t>Click to edit text</a:t>
            </a:r>
            <a:endParaRPr lang="en-US" dirty="0"/>
          </a:p>
        </p:txBody>
      </p:sp>
      <p:sp>
        <p:nvSpPr>
          <p:cNvPr id="26" name="Rectangle 25"/>
          <p:cNvSpPr/>
          <p:nvPr userDrawn="1"/>
        </p:nvSpPr>
        <p:spPr bwMode="auto">
          <a:xfrm>
            <a:off x="7716837" y="4146963"/>
            <a:ext cx="4559395" cy="219020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4" name="Text Placeholder 38"/>
          <p:cNvSpPr>
            <a:spLocks noGrp="1"/>
          </p:cNvSpPr>
          <p:nvPr>
            <p:ph type="body" sz="quarter" idx="24" hasCustomPrompt="1"/>
          </p:nvPr>
        </p:nvSpPr>
        <p:spPr>
          <a:xfrm>
            <a:off x="275746" y="5836903"/>
            <a:ext cx="3351691" cy="369332"/>
          </a:xfrm>
        </p:spPr>
        <p:txBody>
          <a:bodyPr bIns="0" anchor="b"/>
          <a:lstStyle>
            <a:lvl1pPr marL="0" indent="0">
              <a:buNone/>
              <a:defRPr sz="2000" baseline="0">
                <a:solidFill>
                  <a:schemeClr val="bg2">
                    <a:lumMod val="40000"/>
                    <a:lumOff val="60000"/>
                  </a:schemeClr>
                </a:solidFill>
              </a:defRPr>
            </a:lvl1pPr>
          </a:lstStyle>
          <a:p>
            <a:pPr lvl="0"/>
            <a:r>
              <a:rPr lang="en-US" dirty="0" smtClean="0"/>
              <a:t>Presentation Date</a:t>
            </a:r>
            <a:endParaRPr lang="en-US" dirty="0"/>
          </a:p>
        </p:txBody>
      </p:sp>
      <p:sp>
        <p:nvSpPr>
          <p:cNvPr id="40" name="Footer Placeholder 2"/>
          <p:cNvSpPr>
            <a:spLocks noGrp="1"/>
          </p:cNvSpPr>
          <p:nvPr>
            <p:ph type="ftr" sz="quarter" idx="14"/>
          </p:nvPr>
        </p:nvSpPr>
        <p:spPr>
          <a:xfrm>
            <a:off x="274703" y="6231470"/>
            <a:ext cx="1804987" cy="371475"/>
          </a:xfrm>
        </p:spPr>
        <p:txBody>
          <a:bodyPr/>
          <a:lstStyle/>
          <a:p>
            <a:r>
              <a:rPr lang="en-US" smtClean="0"/>
              <a:t>Microsoft Confidential</a:t>
            </a:r>
            <a:endParaRPr lang="en-US" dirty="0" smtClean="0"/>
          </a:p>
        </p:txBody>
      </p:sp>
    </p:spTree>
    <p:extLst>
      <p:ext uri="{BB962C8B-B14F-4D97-AF65-F5344CB8AC3E}">
        <p14:creationId xmlns:p14="http://schemas.microsoft.com/office/powerpoint/2010/main" val="144997232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2"/>
          </p:nvPr>
        </p:nvSpPr>
        <p:spPr/>
        <p:txBody>
          <a:bodyPr/>
          <a:lstStyle/>
          <a:p>
            <a:fld id="{D2467E7F-CF77-45C3-A44E-ED167671D9A0}" type="datetime1">
              <a:rPr lang="en-US" smtClean="0"/>
              <a:t>10/11/2014</a:t>
            </a:fld>
            <a:endParaRPr lang="en-US"/>
          </a:p>
        </p:txBody>
      </p:sp>
      <p:sp>
        <p:nvSpPr>
          <p:cNvPr id="7" name="Footer Placeholder 6"/>
          <p:cNvSpPr>
            <a:spLocks noGrp="1"/>
          </p:cNvSpPr>
          <p:nvPr>
            <p:ph type="ftr" sz="quarter" idx="13"/>
          </p:nvPr>
        </p:nvSpPr>
        <p:spPr/>
        <p:txBody>
          <a:bodyPr/>
          <a:lstStyle/>
          <a:p>
            <a:r>
              <a:rPr lang="en-US" smtClean="0"/>
              <a:t>Microsoft Confidential</a:t>
            </a:r>
            <a:endParaRPr lang="en-US" dirty="0" smtClean="0"/>
          </a:p>
        </p:txBody>
      </p:sp>
      <p:sp>
        <p:nvSpPr>
          <p:cNvPr id="8" name="Slide Number Placeholder 7"/>
          <p:cNvSpPr>
            <a:spLocks noGrp="1"/>
          </p:cNvSpPr>
          <p:nvPr>
            <p:ph type="sldNum" sz="quarter" idx="14"/>
          </p:nvPr>
        </p:nvSpPr>
        <p:spPr/>
        <p:txBody>
          <a:bodyPr/>
          <a:lstStyle/>
          <a:p>
            <a:fld id="{2775DF8E-1151-4C45-8C93-3AB060627CA9}" type="slidenum">
              <a:rPr lang="en-US" smtClean="0"/>
              <a:pPr/>
              <a:t>‹#›</a:t>
            </a:fld>
            <a:endParaRPr lang="en-US"/>
          </a:p>
        </p:txBody>
      </p:sp>
      <p:pic>
        <p:nvPicPr>
          <p:cNvPr id="10" name="Picture 9"/>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4424" y="6385524"/>
            <a:ext cx="1377619" cy="466344"/>
          </a:xfrm>
          <a:prstGeom prst="rect">
            <a:avLst/>
          </a:prstGeom>
        </p:spPr>
      </p:pic>
    </p:spTree>
    <p:extLst>
      <p:ext uri="{BB962C8B-B14F-4D97-AF65-F5344CB8AC3E}">
        <p14:creationId xmlns:p14="http://schemas.microsoft.com/office/powerpoint/2010/main" val="1616498391"/>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2"/>
          </p:nvPr>
        </p:nvSpPr>
        <p:spPr/>
        <p:txBody>
          <a:bodyPr/>
          <a:lstStyle/>
          <a:p>
            <a:fld id="{62C47BA7-672C-4327-8F7A-7FA7D99EA578}" type="datetime1">
              <a:rPr lang="en-US" smtClean="0"/>
              <a:t>10/11/2014</a:t>
            </a:fld>
            <a:endParaRPr lang="en-US"/>
          </a:p>
        </p:txBody>
      </p:sp>
      <p:sp>
        <p:nvSpPr>
          <p:cNvPr id="7" name="Footer Placeholder 6"/>
          <p:cNvSpPr>
            <a:spLocks noGrp="1"/>
          </p:cNvSpPr>
          <p:nvPr>
            <p:ph type="ftr" sz="quarter" idx="13"/>
          </p:nvPr>
        </p:nvSpPr>
        <p:spPr/>
        <p:txBody>
          <a:bodyPr/>
          <a:lstStyle/>
          <a:p>
            <a:r>
              <a:rPr lang="en-US" smtClean="0"/>
              <a:t>Microsoft Confidential</a:t>
            </a:r>
            <a:endParaRPr lang="en-US" dirty="0" smtClean="0"/>
          </a:p>
        </p:txBody>
      </p:sp>
      <p:sp>
        <p:nvSpPr>
          <p:cNvPr id="8" name="Slide Number Placeholder 7"/>
          <p:cNvSpPr>
            <a:spLocks noGrp="1"/>
          </p:cNvSpPr>
          <p:nvPr>
            <p:ph type="sldNum" sz="quarter" idx="14"/>
          </p:nvPr>
        </p:nvSpPr>
        <p:spPr/>
        <p:txBody>
          <a:bodyPr/>
          <a:lstStyle/>
          <a:p>
            <a:fld id="{2775DF8E-1151-4C45-8C93-3AB060627CA9}" type="slidenum">
              <a:rPr lang="en-US" smtClean="0"/>
              <a:pPr/>
              <a:t>‹#›</a:t>
            </a:fld>
            <a:endParaRPr lang="en-US"/>
          </a:p>
        </p:txBody>
      </p:sp>
      <p:pic>
        <p:nvPicPr>
          <p:cNvPr id="10" name="Picture 9"/>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4424" y="6385524"/>
            <a:ext cx="1377619" cy="466344"/>
          </a:xfrm>
          <a:prstGeom prst="rect">
            <a:avLst/>
          </a:prstGeom>
        </p:spPr>
      </p:pic>
    </p:spTree>
    <p:extLst>
      <p:ext uri="{BB962C8B-B14F-4D97-AF65-F5344CB8AC3E}">
        <p14:creationId xmlns:p14="http://schemas.microsoft.com/office/powerpoint/2010/main" val="3766088044"/>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2"/>
          </p:nvPr>
        </p:nvSpPr>
        <p:spPr/>
        <p:txBody>
          <a:bodyPr/>
          <a:lstStyle/>
          <a:p>
            <a:fld id="{3543E286-F6E0-43BD-9037-0F6216DBA4C5}" type="datetime1">
              <a:rPr lang="en-US" smtClean="0"/>
              <a:t>10/11/2014</a:t>
            </a:fld>
            <a:endParaRPr lang="en-US"/>
          </a:p>
        </p:txBody>
      </p:sp>
      <p:sp>
        <p:nvSpPr>
          <p:cNvPr id="7" name="Footer Placeholder 6"/>
          <p:cNvSpPr>
            <a:spLocks noGrp="1"/>
          </p:cNvSpPr>
          <p:nvPr>
            <p:ph type="ftr" sz="quarter" idx="13"/>
          </p:nvPr>
        </p:nvSpPr>
        <p:spPr/>
        <p:txBody>
          <a:bodyPr/>
          <a:lstStyle/>
          <a:p>
            <a:r>
              <a:rPr lang="en-US" smtClean="0"/>
              <a:t>Microsoft Confidential</a:t>
            </a:r>
            <a:endParaRPr lang="en-US" dirty="0" smtClean="0"/>
          </a:p>
        </p:txBody>
      </p:sp>
      <p:sp>
        <p:nvSpPr>
          <p:cNvPr id="8" name="Slide Number Placeholder 7"/>
          <p:cNvSpPr>
            <a:spLocks noGrp="1"/>
          </p:cNvSpPr>
          <p:nvPr>
            <p:ph type="sldNum" sz="quarter" idx="14"/>
          </p:nvPr>
        </p:nvSpPr>
        <p:spPr/>
        <p:txBody>
          <a:bodyPr/>
          <a:lstStyle/>
          <a:p>
            <a:fld id="{2775DF8E-1151-4C45-8C93-3AB060627CA9}" type="slidenum">
              <a:rPr lang="en-US" smtClean="0"/>
              <a:pPr/>
              <a:t>‹#›</a:t>
            </a:fld>
            <a:endParaRPr lang="en-US"/>
          </a:p>
        </p:txBody>
      </p:sp>
      <p:pic>
        <p:nvPicPr>
          <p:cNvPr id="10" name="Picture 9"/>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4424" y="6385524"/>
            <a:ext cx="1377619" cy="466344"/>
          </a:xfrm>
          <a:prstGeom prst="rect">
            <a:avLst/>
          </a:prstGeom>
        </p:spPr>
      </p:pic>
    </p:spTree>
    <p:extLst>
      <p:ext uri="{BB962C8B-B14F-4D97-AF65-F5344CB8AC3E}">
        <p14:creationId xmlns:p14="http://schemas.microsoft.com/office/powerpoint/2010/main" val="614030987"/>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2"/>
          </p:nvPr>
        </p:nvSpPr>
        <p:spPr/>
        <p:txBody>
          <a:bodyPr/>
          <a:lstStyle/>
          <a:p>
            <a:fld id="{8A96C152-DA16-43B7-A241-E3C384ACF4C6}" type="datetime1">
              <a:rPr lang="en-US" smtClean="0"/>
              <a:t>10/11/2014</a:t>
            </a:fld>
            <a:endParaRPr lang="en-US"/>
          </a:p>
        </p:txBody>
      </p:sp>
      <p:sp>
        <p:nvSpPr>
          <p:cNvPr id="7" name="Footer Placeholder 6"/>
          <p:cNvSpPr>
            <a:spLocks noGrp="1"/>
          </p:cNvSpPr>
          <p:nvPr>
            <p:ph type="ftr" sz="quarter" idx="13"/>
          </p:nvPr>
        </p:nvSpPr>
        <p:spPr/>
        <p:txBody>
          <a:bodyPr/>
          <a:lstStyle/>
          <a:p>
            <a:r>
              <a:rPr lang="en-US" smtClean="0"/>
              <a:t>Microsoft Confidential</a:t>
            </a:r>
            <a:endParaRPr lang="en-US" dirty="0" smtClean="0"/>
          </a:p>
        </p:txBody>
      </p:sp>
      <p:sp>
        <p:nvSpPr>
          <p:cNvPr id="8" name="Slide Number Placeholder 7"/>
          <p:cNvSpPr>
            <a:spLocks noGrp="1"/>
          </p:cNvSpPr>
          <p:nvPr>
            <p:ph type="sldNum" sz="quarter" idx="14"/>
          </p:nvPr>
        </p:nvSpPr>
        <p:spPr/>
        <p:txBody>
          <a:bodyPr/>
          <a:lstStyle/>
          <a:p>
            <a:fld id="{2775DF8E-1151-4C45-8C93-3AB060627CA9}" type="slidenum">
              <a:rPr lang="en-US" smtClean="0"/>
              <a:pPr/>
              <a:t>‹#›</a:t>
            </a:fld>
            <a:endParaRPr lang="en-US"/>
          </a:p>
        </p:txBody>
      </p:sp>
      <p:pic>
        <p:nvPicPr>
          <p:cNvPr id="10" name="Picture 9"/>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4424" y="6385524"/>
            <a:ext cx="1377619" cy="466344"/>
          </a:xfrm>
          <a:prstGeom prst="rect">
            <a:avLst/>
          </a:prstGeom>
        </p:spPr>
      </p:pic>
    </p:spTree>
    <p:extLst>
      <p:ext uri="{BB962C8B-B14F-4D97-AF65-F5344CB8AC3E}">
        <p14:creationId xmlns:p14="http://schemas.microsoft.com/office/powerpoint/2010/main" val="91382090"/>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63D670E1-7EB3-4C04-B5DC-F7BE38D58F38}" type="datetime1">
              <a:rPr lang="en-US" smtClean="0"/>
              <a:t>10/11/2014</a:t>
            </a:fld>
            <a:endParaRPr lang="en-US"/>
          </a:p>
        </p:txBody>
      </p:sp>
      <p:sp>
        <p:nvSpPr>
          <p:cNvPr id="5" name="Footer Placeholder 4"/>
          <p:cNvSpPr>
            <a:spLocks noGrp="1"/>
          </p:cNvSpPr>
          <p:nvPr>
            <p:ph type="ftr" sz="quarter" idx="11"/>
          </p:nvPr>
        </p:nvSpPr>
        <p:spPr/>
        <p:txBody>
          <a:bodyPr/>
          <a:lstStyle/>
          <a:p>
            <a:r>
              <a:rPr lang="en-US" smtClean="0"/>
              <a:t>Microsoft Confidential</a:t>
            </a:r>
            <a:endParaRPr lang="en-US" dirty="0" smtClean="0"/>
          </a:p>
        </p:txBody>
      </p:sp>
      <p:sp>
        <p:nvSpPr>
          <p:cNvPr id="6" name="Slide Number Placeholder 5"/>
          <p:cNvSpPr>
            <a:spLocks noGrp="1"/>
          </p:cNvSpPr>
          <p:nvPr>
            <p:ph type="sldNum" sz="quarter" idx="12"/>
          </p:nvPr>
        </p:nvSpPr>
        <p:spPr/>
        <p:txBody>
          <a:bodyPr/>
          <a:lstStyle/>
          <a:p>
            <a:fld id="{2775DF8E-1151-4C45-8C93-3AB060627CA9}" type="slidenum">
              <a:rPr lang="en-US" smtClean="0"/>
              <a:pPr/>
              <a:t>‹#›</a:t>
            </a:fld>
            <a:endParaRPr lang="en-US"/>
          </a:p>
        </p:txBody>
      </p:sp>
      <p:pic>
        <p:nvPicPr>
          <p:cNvPr id="8" name="Picture 7"/>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4424" y="6385524"/>
            <a:ext cx="1377619" cy="466344"/>
          </a:xfrm>
          <a:prstGeom prst="rect">
            <a:avLst/>
          </a:prstGeom>
        </p:spPr>
      </p:pic>
    </p:spTree>
    <p:extLst>
      <p:ext uri="{BB962C8B-B14F-4D97-AF65-F5344CB8AC3E}">
        <p14:creationId xmlns:p14="http://schemas.microsoft.com/office/powerpoint/2010/main" val="450180906"/>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d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5E91A7C-4EFF-433E-AB94-3AE3BC2A7670}" type="datetime1">
              <a:rPr lang="en-US" smtClean="0"/>
              <a:t>10/11/2014</a:t>
            </a:fld>
            <a:endParaRPr lang="en-US"/>
          </a:p>
        </p:txBody>
      </p:sp>
      <p:sp>
        <p:nvSpPr>
          <p:cNvPr id="4" name="Footer Placeholder 3"/>
          <p:cNvSpPr>
            <a:spLocks noGrp="1"/>
          </p:cNvSpPr>
          <p:nvPr>
            <p:ph type="ftr" sz="quarter" idx="11"/>
          </p:nvPr>
        </p:nvSpPr>
        <p:spPr/>
        <p:txBody>
          <a:bodyPr/>
          <a:lstStyle/>
          <a:p>
            <a:r>
              <a:rPr lang="en-US" smtClean="0"/>
              <a:t>Microsoft Confidential</a:t>
            </a:r>
            <a:endParaRPr lang="en-US" dirty="0" smtClean="0"/>
          </a:p>
        </p:txBody>
      </p:sp>
      <p:sp>
        <p:nvSpPr>
          <p:cNvPr id="5" name="Slide Number Placeholder 4"/>
          <p:cNvSpPr>
            <a:spLocks noGrp="1"/>
          </p:cNvSpPr>
          <p:nvPr>
            <p:ph type="sldNum" sz="quarter" idx="12"/>
          </p:nvPr>
        </p:nvSpPr>
        <p:spPr/>
        <p:txBody>
          <a:bodyPr/>
          <a:lstStyle/>
          <a:p>
            <a:fld id="{2775DF8E-1151-4C45-8C93-3AB060627CA9}" type="slidenum">
              <a:rPr lang="en-US" smtClean="0"/>
              <a:pPr/>
              <a:t>‹#›</a:t>
            </a:fld>
            <a:endParaRPr lang="en-US"/>
          </a:p>
        </p:txBody>
      </p:sp>
      <p:sp>
        <p:nvSpPr>
          <p:cNvPr id="7" name="Title 1"/>
          <p:cNvSpPr>
            <a:spLocks noGrp="1"/>
          </p:cNvSpPr>
          <p:nvPr>
            <p:ph type="title"/>
          </p:nvPr>
        </p:nvSpPr>
        <p:spPr>
          <a:xfrm>
            <a:off x="274639" y="295274"/>
            <a:ext cx="11889564" cy="917575"/>
          </a:xfrm>
        </p:spPr>
        <p:txBody>
          <a:bodyPr/>
          <a:lstStyle/>
          <a:p>
            <a:r>
              <a:rPr lang="en-US" smtClean="0"/>
              <a:t>Click to edit Master title style</a:t>
            </a:r>
            <a:endParaRPr lang="en-US"/>
          </a:p>
        </p:txBody>
      </p:sp>
      <p:sp>
        <p:nvSpPr>
          <p:cNvPr id="8" name="Rectangle 7"/>
          <p:cNvSpPr/>
          <p:nvPr userDrawn="1"/>
        </p:nvSpPr>
        <p:spPr>
          <a:xfrm>
            <a:off x="274638" y="1593383"/>
            <a:ext cx="11887199" cy="4779341"/>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ln w="12700" cmpd="sng">
                <a:solidFill>
                  <a:schemeClr val="tx1"/>
                </a:solidFill>
              </a:ln>
              <a:solidFill>
                <a:schemeClr val="tx2"/>
              </a:solidFill>
            </a:endParaRPr>
          </a:p>
        </p:txBody>
      </p:sp>
      <p:sp>
        <p:nvSpPr>
          <p:cNvPr id="9" name="Text Placeholder 16"/>
          <p:cNvSpPr>
            <a:spLocks noGrp="1"/>
          </p:cNvSpPr>
          <p:nvPr>
            <p:ph type="body" sz="quarter" idx="21" hasCustomPrompt="1"/>
          </p:nvPr>
        </p:nvSpPr>
        <p:spPr>
          <a:xfrm>
            <a:off x="274638" y="1594504"/>
            <a:ext cx="11887199" cy="1726627"/>
          </a:xfrm>
        </p:spPr>
        <p:txBody>
          <a:bodyPr lIns="182880" tIns="182880" rIns="182880" bIns="182880"/>
          <a:lstStyle>
            <a:lvl1pPr marL="114290" indent="-114290">
              <a:lnSpc>
                <a:spcPct val="110000"/>
              </a:lnSpc>
              <a:buFont typeface="Lucida Grande"/>
              <a:buChar char=" "/>
              <a:defRPr sz="1400" baseline="0">
                <a:solidFill>
                  <a:schemeClr val="tx1"/>
                </a:solidFill>
                <a:latin typeface="Consolas"/>
                <a:cs typeface="Consolas"/>
              </a:defRPr>
            </a:lvl1pPr>
            <a:lvl2pPr marL="574627" indent="-114290">
              <a:lnSpc>
                <a:spcPct val="110000"/>
              </a:lnSpc>
              <a:buFont typeface="Lucida Grande"/>
              <a:buChar char=" "/>
              <a:defRPr sz="1400">
                <a:solidFill>
                  <a:schemeClr val="tx1"/>
                </a:solidFill>
                <a:latin typeface="Consolas"/>
              </a:defRPr>
            </a:lvl2pPr>
            <a:lvl3pPr marL="1028614" indent="-114290">
              <a:lnSpc>
                <a:spcPct val="110000"/>
              </a:lnSpc>
              <a:buFont typeface="Lucida Grande"/>
              <a:buChar char=" "/>
              <a:defRPr sz="1400" baseline="0">
                <a:solidFill>
                  <a:schemeClr val="tx1"/>
                </a:solidFill>
                <a:latin typeface="Consolas"/>
              </a:defRPr>
            </a:lvl3pPr>
            <a:lvl4pPr marL="1488951" indent="-114290">
              <a:lnSpc>
                <a:spcPct val="110000"/>
              </a:lnSpc>
              <a:buFont typeface="Lucida Grande"/>
              <a:buChar char=" "/>
              <a:defRPr sz="1400" baseline="0">
                <a:solidFill>
                  <a:schemeClr val="tx1"/>
                </a:solidFill>
                <a:latin typeface="Consolas"/>
              </a:defRPr>
            </a:lvl4pPr>
            <a:lvl5pPr marL="1942938" indent="-114290">
              <a:lnSpc>
                <a:spcPct val="110000"/>
              </a:lnSpc>
              <a:buFont typeface="Lucida Grande"/>
              <a:buChar char=" "/>
              <a:defRPr sz="1400" baseline="0">
                <a:solidFill>
                  <a:schemeClr val="tx1"/>
                </a:solidFill>
                <a:latin typeface="Consolas"/>
              </a:defRPr>
            </a:lvl5pPr>
          </a:lstStyle>
          <a:p>
            <a:pPr lvl="0"/>
            <a:r>
              <a:rPr lang="en-US" dirty="0" smtClean="0"/>
              <a:t>Code Snippet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4424" y="6385524"/>
            <a:ext cx="1377619" cy="466344"/>
          </a:xfrm>
          <a:prstGeom prst="rect">
            <a:avLst/>
          </a:prstGeom>
        </p:spPr>
      </p:pic>
    </p:spTree>
    <p:extLst>
      <p:ext uri="{BB962C8B-B14F-4D97-AF65-F5344CB8AC3E}">
        <p14:creationId xmlns:p14="http://schemas.microsoft.com/office/powerpoint/2010/main" val="162933926"/>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pp slide - tab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2"/>
          </p:nvPr>
        </p:nvSpPr>
        <p:spPr/>
        <p:txBody>
          <a:bodyPr/>
          <a:lstStyle/>
          <a:p>
            <a:fld id="{D2467E7F-CF77-45C3-A44E-ED167671D9A0}" type="datetime1">
              <a:rPr lang="en-US" smtClean="0"/>
              <a:t>10/11/2014</a:t>
            </a:fld>
            <a:endParaRPr lang="en-US"/>
          </a:p>
        </p:txBody>
      </p:sp>
      <p:sp>
        <p:nvSpPr>
          <p:cNvPr id="7" name="Footer Placeholder 6"/>
          <p:cNvSpPr>
            <a:spLocks noGrp="1"/>
          </p:cNvSpPr>
          <p:nvPr>
            <p:ph type="ftr" sz="quarter" idx="13"/>
          </p:nvPr>
        </p:nvSpPr>
        <p:spPr/>
        <p:txBody>
          <a:bodyPr/>
          <a:lstStyle/>
          <a:p>
            <a:r>
              <a:rPr lang="en-US" smtClean="0"/>
              <a:t>Microsoft Confidential</a:t>
            </a:r>
            <a:endParaRPr lang="en-US" dirty="0" smtClean="0"/>
          </a:p>
        </p:txBody>
      </p:sp>
      <p:sp>
        <p:nvSpPr>
          <p:cNvPr id="8" name="Slide Number Placeholder 7"/>
          <p:cNvSpPr>
            <a:spLocks noGrp="1"/>
          </p:cNvSpPr>
          <p:nvPr>
            <p:ph type="sldNum" sz="quarter" idx="14"/>
          </p:nvPr>
        </p:nvSpPr>
        <p:spPr/>
        <p:txBody>
          <a:bodyPr/>
          <a:lstStyle/>
          <a:p>
            <a:fld id="{2775DF8E-1151-4C45-8C93-3AB060627CA9}" type="slidenum">
              <a:rPr lang="en-US" smtClean="0"/>
              <a:pPr/>
              <a:t>‹#›</a:t>
            </a:fld>
            <a:endParaRPr lang="en-US"/>
          </a:p>
        </p:txBody>
      </p:sp>
      <p:sp>
        <p:nvSpPr>
          <p:cNvPr id="9" name="Rectangle 8"/>
          <p:cNvSpPr/>
          <p:nvPr userDrawn="1"/>
        </p:nvSpPr>
        <p:spPr>
          <a:xfrm>
            <a:off x="7474582" y="5035279"/>
            <a:ext cx="633016" cy="635189"/>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icture Placeholder 15"/>
          <p:cNvSpPr>
            <a:spLocks noGrp="1"/>
          </p:cNvSpPr>
          <p:nvPr>
            <p:ph type="pic" sz="quarter" idx="20"/>
          </p:nvPr>
        </p:nvSpPr>
        <p:spPr>
          <a:xfrm>
            <a:off x="7473963" y="5034752"/>
            <a:ext cx="633634" cy="635964"/>
          </a:xfrm>
          <a:prstGeom prst="rect">
            <a:avLst/>
          </a:prstGeom>
          <a:solidFill>
            <a:schemeClr val="accent1"/>
          </a:solidFill>
        </p:spPr>
        <p:txBody>
          <a:bodyPr wrap="none" lIns="0" tIns="0" rIns="0" bIns="0">
            <a:normAutofit/>
          </a:bodyPr>
          <a:lstStyle>
            <a:lvl1pPr marL="164592" indent="0">
              <a:spcBef>
                <a:spcPts val="0"/>
              </a:spcBef>
              <a:defRPr sz="800">
                <a:solidFill>
                  <a:schemeClr val="tx1">
                    <a:alpha val="0"/>
                  </a:schemeClr>
                </a:solidFill>
              </a:defRPr>
            </a:lvl1pPr>
          </a:lstStyle>
          <a:p>
            <a:r>
              <a:rPr lang="en-US" smtClean="0"/>
              <a:t>Click icon to add picture</a:t>
            </a:r>
            <a:endParaRPr lang="en-US" dirty="0"/>
          </a:p>
        </p:txBody>
      </p:sp>
      <p:sp>
        <p:nvSpPr>
          <p:cNvPr id="12" name="Picture Placeholder 15"/>
          <p:cNvSpPr>
            <a:spLocks noGrp="1"/>
          </p:cNvSpPr>
          <p:nvPr>
            <p:ph type="pic" sz="quarter" idx="24" hasCustomPrompt="1"/>
          </p:nvPr>
        </p:nvSpPr>
        <p:spPr>
          <a:xfrm>
            <a:off x="7473963" y="5034752"/>
            <a:ext cx="633634" cy="635964"/>
          </a:xfrm>
          <a:prstGeom prst="rect">
            <a:avLst/>
          </a:prstGeom>
          <a:solidFill>
            <a:schemeClr val="accent1"/>
          </a:solidFill>
        </p:spPr>
        <p:txBody>
          <a:bodyPr wrap="none" lIns="0" tIns="0" rIns="0" bIns="0" anchor="ctr" anchorCtr="0">
            <a:normAutofit/>
          </a:bodyPr>
          <a:lstStyle>
            <a:lvl1pPr marL="0" indent="0" algn="ctr">
              <a:spcBef>
                <a:spcPts val="0"/>
              </a:spcBef>
              <a:buNone/>
              <a:defRPr sz="800" baseline="0">
                <a:solidFill>
                  <a:srgbClr val="737373"/>
                </a:solidFill>
                <a:latin typeface="Segoe Pro Light"/>
              </a:defRPr>
            </a:lvl1pPr>
          </a:lstStyle>
          <a:p>
            <a:r>
              <a:rPr lang="en-US" dirty="0" smtClean="0"/>
              <a:t>Click</a:t>
            </a:r>
            <a:br>
              <a:rPr lang="en-US" dirty="0" smtClean="0"/>
            </a:br>
            <a:r>
              <a:rPr lang="en-US" dirty="0" smtClean="0"/>
              <a:t>here to</a:t>
            </a:r>
            <a:br>
              <a:rPr lang="en-US" dirty="0" smtClean="0"/>
            </a:br>
            <a:r>
              <a:rPr lang="en-US" dirty="0" smtClean="0"/>
              <a:t>add tile</a:t>
            </a:r>
            <a:endParaRPr lang="en-US" dirty="0"/>
          </a:p>
        </p:txBody>
      </p:sp>
      <p:pic>
        <p:nvPicPr>
          <p:cNvPr id="13" name="Picture 12" descr="table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542" y="1789654"/>
            <a:ext cx="5008295" cy="3124200"/>
          </a:xfrm>
          <a:prstGeom prst="rect">
            <a:avLst/>
          </a:prstGeom>
        </p:spPr>
      </p:pic>
      <p:sp>
        <p:nvSpPr>
          <p:cNvPr id="14" name="Picture Placeholder 2"/>
          <p:cNvSpPr>
            <a:spLocks noGrp="1"/>
          </p:cNvSpPr>
          <p:nvPr>
            <p:ph type="pic" sz="quarter" idx="16" hasCustomPrompt="1"/>
          </p:nvPr>
        </p:nvSpPr>
        <p:spPr>
          <a:xfrm>
            <a:off x="7473963" y="2123278"/>
            <a:ext cx="4373621" cy="2437905"/>
          </a:xfrm>
          <a:prstGeom prst="rect">
            <a:avLst/>
          </a:prstGeom>
        </p:spPr>
        <p:txBody>
          <a:bodyPr anchor="ctr" anchorCtr="0">
            <a:normAutofit/>
          </a:bodyPr>
          <a:lstStyle>
            <a:lvl1pPr marL="0" indent="0" algn="ctr">
              <a:spcBef>
                <a:spcPts val="0"/>
              </a:spcBef>
              <a:spcAft>
                <a:spcPts val="0"/>
              </a:spcAft>
              <a:buFontTx/>
              <a:buNone/>
              <a:defRPr sz="1600" b="1" i="0" baseline="0">
                <a:solidFill>
                  <a:schemeClr val="bg1"/>
                </a:solidFill>
                <a:latin typeface="Segoe Pro Light"/>
              </a:defRPr>
            </a:lvl1pPr>
          </a:lstStyle>
          <a:p>
            <a:pPr algn="ctr"/>
            <a:r>
              <a:rPr lang="en-US" sz="1800" dirty="0" smtClean="0">
                <a:solidFill>
                  <a:schemeClr val="bg1"/>
                </a:solidFill>
                <a:latin typeface="Segoe Pro Light"/>
                <a:cs typeface="Segoe Pro Light"/>
              </a:rPr>
              <a:t>Click here to place</a:t>
            </a:r>
            <a:br>
              <a:rPr lang="en-US" sz="1800" dirty="0" smtClean="0">
                <a:solidFill>
                  <a:schemeClr val="bg1"/>
                </a:solidFill>
                <a:latin typeface="Segoe Pro Light"/>
                <a:cs typeface="Segoe Pro Light"/>
              </a:rPr>
            </a:br>
            <a:r>
              <a:rPr lang="en-US" sz="1800" dirty="0" smtClean="0">
                <a:solidFill>
                  <a:schemeClr val="bg1"/>
                </a:solidFill>
                <a:latin typeface="Segoe Pro Light"/>
                <a:cs typeface="Segoe Pro Light"/>
              </a:rPr>
              <a:t>screen shot</a:t>
            </a:r>
            <a:endParaRPr lang="en-US" dirty="0"/>
          </a:p>
        </p:txBody>
      </p:sp>
      <p:sp>
        <p:nvSpPr>
          <p:cNvPr id="15" name="Text Placeholder 5"/>
          <p:cNvSpPr>
            <a:spLocks noGrp="1"/>
          </p:cNvSpPr>
          <p:nvPr>
            <p:ph type="body" sz="quarter" idx="25" hasCustomPrompt="1"/>
          </p:nvPr>
        </p:nvSpPr>
        <p:spPr>
          <a:xfrm>
            <a:off x="8199437" y="5229453"/>
            <a:ext cx="1447800" cy="286231"/>
          </a:xfrm>
          <a:prstGeom prst="rect">
            <a:avLst/>
          </a:prstGeom>
        </p:spPr>
        <p:txBody>
          <a:bodyPr lIns="0" tIns="0" rIns="0" bIns="0">
            <a:noAutofit/>
          </a:bodyPr>
          <a:lstStyle>
            <a:lvl1pPr marL="0" indent="0">
              <a:spcBef>
                <a:spcPts val="0"/>
              </a:spcBef>
              <a:buFontTx/>
              <a:buNone/>
              <a:defRPr sz="1100" baseline="0">
                <a:solidFill>
                  <a:srgbClr val="737373"/>
                </a:solidFill>
                <a:latin typeface="Segoe UI Bold"/>
              </a:defRPr>
            </a:lvl1pPr>
          </a:lstStyle>
          <a:p>
            <a:pPr lvl="0"/>
            <a:r>
              <a:rPr lang="en-US" dirty="0" smtClean="0"/>
              <a:t>Developer name</a:t>
            </a:r>
            <a:endParaRPr lang="en-US" dirty="0"/>
          </a:p>
        </p:txBody>
      </p:sp>
      <p:sp>
        <p:nvSpPr>
          <p:cNvPr id="16" name="Text Placeholder 5"/>
          <p:cNvSpPr>
            <a:spLocks noGrp="1"/>
          </p:cNvSpPr>
          <p:nvPr>
            <p:ph type="body" sz="quarter" idx="18" hasCustomPrompt="1"/>
          </p:nvPr>
        </p:nvSpPr>
        <p:spPr>
          <a:xfrm>
            <a:off x="8199437" y="5384237"/>
            <a:ext cx="1447800" cy="286231"/>
          </a:xfrm>
          <a:prstGeom prst="rect">
            <a:avLst/>
          </a:prstGeom>
        </p:spPr>
        <p:txBody>
          <a:bodyPr lIns="0" tIns="0" rIns="0" bIns="0">
            <a:noAutofit/>
          </a:bodyPr>
          <a:lstStyle>
            <a:lvl1pPr marL="0" indent="0">
              <a:spcBef>
                <a:spcPts val="0"/>
              </a:spcBef>
              <a:buFontTx/>
              <a:buNone/>
              <a:defRPr sz="1100" baseline="0">
                <a:solidFill>
                  <a:srgbClr val="737373"/>
                </a:solidFill>
                <a:latin typeface="Segoe UI"/>
              </a:defRPr>
            </a:lvl1pPr>
          </a:lstStyle>
          <a:p>
            <a:pPr lvl="0"/>
            <a:r>
              <a:rPr lang="en-US" dirty="0" smtClean="0"/>
              <a:t>App name</a:t>
            </a:r>
            <a:endParaRPr lang="en-US" dirty="0"/>
          </a:p>
        </p:txBody>
      </p:sp>
      <p:sp>
        <p:nvSpPr>
          <p:cNvPr id="17" name="Text Placeholder 3"/>
          <p:cNvSpPr>
            <a:spLocks noGrp="1"/>
          </p:cNvSpPr>
          <p:nvPr>
            <p:ph type="body" sz="quarter" idx="10"/>
          </p:nvPr>
        </p:nvSpPr>
        <p:spPr>
          <a:xfrm>
            <a:off x="274639" y="1212848"/>
            <a:ext cx="6722156" cy="1902059"/>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9" name="Picture 18"/>
          <p:cNvPicPr>
            <a:picLocks noChangeAspect="1"/>
          </p:cNvPicPr>
          <p:nvPr userDrawn="1"/>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4424" y="6385524"/>
            <a:ext cx="1377619" cy="466344"/>
          </a:xfrm>
          <a:prstGeom prst="rect">
            <a:avLst/>
          </a:prstGeom>
        </p:spPr>
      </p:pic>
    </p:spTree>
    <p:extLst>
      <p:ext uri="{BB962C8B-B14F-4D97-AF65-F5344CB8AC3E}">
        <p14:creationId xmlns:p14="http://schemas.microsoft.com/office/powerpoint/2010/main" val="1547722758"/>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pp slide - univers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2"/>
          </p:nvPr>
        </p:nvSpPr>
        <p:spPr/>
        <p:txBody>
          <a:bodyPr/>
          <a:lstStyle/>
          <a:p>
            <a:fld id="{D2467E7F-CF77-45C3-A44E-ED167671D9A0}" type="datetime1">
              <a:rPr lang="en-US" smtClean="0"/>
              <a:t>10/11/2014</a:t>
            </a:fld>
            <a:endParaRPr lang="en-US"/>
          </a:p>
        </p:txBody>
      </p:sp>
      <p:sp>
        <p:nvSpPr>
          <p:cNvPr id="7" name="Footer Placeholder 6"/>
          <p:cNvSpPr>
            <a:spLocks noGrp="1"/>
          </p:cNvSpPr>
          <p:nvPr>
            <p:ph type="ftr" sz="quarter" idx="13"/>
          </p:nvPr>
        </p:nvSpPr>
        <p:spPr/>
        <p:txBody>
          <a:bodyPr/>
          <a:lstStyle/>
          <a:p>
            <a:r>
              <a:rPr lang="en-US" smtClean="0"/>
              <a:t>Microsoft Confidential</a:t>
            </a:r>
            <a:endParaRPr lang="en-US" dirty="0" smtClean="0"/>
          </a:p>
        </p:txBody>
      </p:sp>
      <p:sp>
        <p:nvSpPr>
          <p:cNvPr id="8" name="Slide Number Placeholder 7"/>
          <p:cNvSpPr>
            <a:spLocks noGrp="1"/>
          </p:cNvSpPr>
          <p:nvPr>
            <p:ph type="sldNum" sz="quarter" idx="14"/>
          </p:nvPr>
        </p:nvSpPr>
        <p:spPr/>
        <p:txBody>
          <a:bodyPr/>
          <a:lstStyle/>
          <a:p>
            <a:fld id="{2775DF8E-1151-4C45-8C93-3AB060627CA9}" type="slidenum">
              <a:rPr lang="en-US" smtClean="0"/>
              <a:pPr/>
              <a:t>‹#›</a:t>
            </a:fld>
            <a:endParaRPr lang="en-US"/>
          </a:p>
        </p:txBody>
      </p:sp>
      <p:sp>
        <p:nvSpPr>
          <p:cNvPr id="9" name="Rectangle 8"/>
          <p:cNvSpPr/>
          <p:nvPr userDrawn="1"/>
        </p:nvSpPr>
        <p:spPr>
          <a:xfrm>
            <a:off x="7474582" y="5035279"/>
            <a:ext cx="633016" cy="635189"/>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icture Placeholder 15"/>
          <p:cNvSpPr>
            <a:spLocks noGrp="1"/>
          </p:cNvSpPr>
          <p:nvPr>
            <p:ph type="pic" sz="quarter" idx="20"/>
          </p:nvPr>
        </p:nvSpPr>
        <p:spPr>
          <a:xfrm>
            <a:off x="7473963" y="5034752"/>
            <a:ext cx="633634" cy="635964"/>
          </a:xfrm>
          <a:prstGeom prst="rect">
            <a:avLst/>
          </a:prstGeom>
          <a:solidFill>
            <a:schemeClr val="accent1"/>
          </a:solidFill>
        </p:spPr>
        <p:txBody>
          <a:bodyPr wrap="none" lIns="0" tIns="0" rIns="0" bIns="0">
            <a:normAutofit/>
          </a:bodyPr>
          <a:lstStyle>
            <a:lvl1pPr marL="164592" indent="0">
              <a:spcBef>
                <a:spcPts val="0"/>
              </a:spcBef>
              <a:defRPr sz="800">
                <a:solidFill>
                  <a:schemeClr val="tx1">
                    <a:alpha val="0"/>
                  </a:schemeClr>
                </a:solidFill>
              </a:defRPr>
            </a:lvl1pPr>
          </a:lstStyle>
          <a:p>
            <a:r>
              <a:rPr lang="en-US" smtClean="0"/>
              <a:t>Click icon to add picture</a:t>
            </a:r>
            <a:endParaRPr lang="en-US" dirty="0"/>
          </a:p>
        </p:txBody>
      </p:sp>
      <p:sp>
        <p:nvSpPr>
          <p:cNvPr id="12" name="Picture Placeholder 15"/>
          <p:cNvSpPr>
            <a:spLocks noGrp="1"/>
          </p:cNvSpPr>
          <p:nvPr>
            <p:ph type="pic" sz="quarter" idx="24" hasCustomPrompt="1"/>
          </p:nvPr>
        </p:nvSpPr>
        <p:spPr>
          <a:xfrm>
            <a:off x="7473963" y="5034752"/>
            <a:ext cx="633634" cy="635964"/>
          </a:xfrm>
          <a:prstGeom prst="rect">
            <a:avLst/>
          </a:prstGeom>
          <a:solidFill>
            <a:schemeClr val="accent1"/>
          </a:solidFill>
        </p:spPr>
        <p:txBody>
          <a:bodyPr wrap="none" lIns="0" tIns="0" rIns="0" bIns="0" anchor="ctr" anchorCtr="0">
            <a:normAutofit/>
          </a:bodyPr>
          <a:lstStyle>
            <a:lvl1pPr marL="0" indent="0" algn="ctr">
              <a:spcBef>
                <a:spcPts val="0"/>
              </a:spcBef>
              <a:buNone/>
              <a:defRPr sz="800" baseline="0">
                <a:solidFill>
                  <a:srgbClr val="737373"/>
                </a:solidFill>
                <a:latin typeface="Segoe Pro Light"/>
              </a:defRPr>
            </a:lvl1pPr>
          </a:lstStyle>
          <a:p>
            <a:r>
              <a:rPr lang="en-US" dirty="0" smtClean="0"/>
              <a:t>Click</a:t>
            </a:r>
            <a:br>
              <a:rPr lang="en-US" dirty="0" smtClean="0"/>
            </a:br>
            <a:r>
              <a:rPr lang="en-US" dirty="0" smtClean="0"/>
              <a:t>here to</a:t>
            </a:r>
            <a:br>
              <a:rPr lang="en-US" dirty="0" smtClean="0"/>
            </a:br>
            <a:r>
              <a:rPr lang="en-US" dirty="0" smtClean="0"/>
              <a:t>add tile</a:t>
            </a:r>
            <a:endParaRPr lang="en-US" dirty="0"/>
          </a:p>
        </p:txBody>
      </p:sp>
      <p:pic>
        <p:nvPicPr>
          <p:cNvPr id="13" name="Picture 12" descr="table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542" y="1789654"/>
            <a:ext cx="5008295" cy="3124200"/>
          </a:xfrm>
          <a:prstGeom prst="rect">
            <a:avLst/>
          </a:prstGeom>
        </p:spPr>
      </p:pic>
      <p:sp>
        <p:nvSpPr>
          <p:cNvPr id="14" name="Picture Placeholder 2"/>
          <p:cNvSpPr>
            <a:spLocks noGrp="1"/>
          </p:cNvSpPr>
          <p:nvPr>
            <p:ph type="pic" sz="quarter" idx="16" hasCustomPrompt="1"/>
          </p:nvPr>
        </p:nvSpPr>
        <p:spPr>
          <a:xfrm>
            <a:off x="7473963" y="2123278"/>
            <a:ext cx="4373621" cy="2437905"/>
          </a:xfrm>
          <a:prstGeom prst="rect">
            <a:avLst/>
          </a:prstGeom>
        </p:spPr>
        <p:txBody>
          <a:bodyPr anchor="ctr" anchorCtr="0">
            <a:normAutofit/>
          </a:bodyPr>
          <a:lstStyle>
            <a:lvl1pPr marL="0" indent="0" algn="ctr">
              <a:spcBef>
                <a:spcPts val="0"/>
              </a:spcBef>
              <a:spcAft>
                <a:spcPts val="0"/>
              </a:spcAft>
              <a:buFontTx/>
              <a:buNone/>
              <a:defRPr sz="1600" b="1" i="0" baseline="0">
                <a:solidFill>
                  <a:schemeClr val="bg1"/>
                </a:solidFill>
                <a:latin typeface="Segoe Pro Light"/>
              </a:defRPr>
            </a:lvl1pPr>
          </a:lstStyle>
          <a:p>
            <a:pPr algn="ctr"/>
            <a:r>
              <a:rPr lang="en-US" sz="1800" dirty="0" smtClean="0">
                <a:solidFill>
                  <a:schemeClr val="bg1"/>
                </a:solidFill>
                <a:latin typeface="Segoe Pro Light"/>
                <a:cs typeface="Segoe Pro Light"/>
              </a:rPr>
              <a:t>Click here to place</a:t>
            </a:r>
            <a:br>
              <a:rPr lang="en-US" sz="1800" dirty="0" smtClean="0">
                <a:solidFill>
                  <a:schemeClr val="bg1"/>
                </a:solidFill>
                <a:latin typeface="Segoe Pro Light"/>
                <a:cs typeface="Segoe Pro Light"/>
              </a:rPr>
            </a:br>
            <a:r>
              <a:rPr lang="en-US" sz="1800" dirty="0" smtClean="0">
                <a:solidFill>
                  <a:schemeClr val="bg1"/>
                </a:solidFill>
                <a:latin typeface="Segoe Pro Light"/>
                <a:cs typeface="Segoe Pro Light"/>
              </a:rPr>
              <a:t>screen shot</a:t>
            </a:r>
            <a:endParaRPr lang="en-US" dirty="0"/>
          </a:p>
        </p:txBody>
      </p:sp>
      <p:sp>
        <p:nvSpPr>
          <p:cNvPr id="15" name="Text Placeholder 5"/>
          <p:cNvSpPr>
            <a:spLocks noGrp="1"/>
          </p:cNvSpPr>
          <p:nvPr>
            <p:ph type="body" sz="quarter" idx="25" hasCustomPrompt="1"/>
          </p:nvPr>
        </p:nvSpPr>
        <p:spPr>
          <a:xfrm>
            <a:off x="8199437" y="5229453"/>
            <a:ext cx="1447800" cy="286231"/>
          </a:xfrm>
          <a:prstGeom prst="rect">
            <a:avLst/>
          </a:prstGeom>
        </p:spPr>
        <p:txBody>
          <a:bodyPr lIns="0" tIns="0" rIns="0" bIns="0">
            <a:noAutofit/>
          </a:bodyPr>
          <a:lstStyle>
            <a:lvl1pPr marL="0" indent="0">
              <a:spcBef>
                <a:spcPts val="0"/>
              </a:spcBef>
              <a:buFontTx/>
              <a:buNone/>
              <a:defRPr sz="1100" baseline="0">
                <a:solidFill>
                  <a:srgbClr val="737373"/>
                </a:solidFill>
                <a:latin typeface="Segoe UI Bold"/>
              </a:defRPr>
            </a:lvl1pPr>
          </a:lstStyle>
          <a:p>
            <a:pPr lvl="0"/>
            <a:r>
              <a:rPr lang="en-US" dirty="0" smtClean="0"/>
              <a:t>Developer name</a:t>
            </a:r>
            <a:endParaRPr lang="en-US" dirty="0"/>
          </a:p>
        </p:txBody>
      </p:sp>
      <p:sp>
        <p:nvSpPr>
          <p:cNvPr id="16" name="Text Placeholder 5"/>
          <p:cNvSpPr>
            <a:spLocks noGrp="1"/>
          </p:cNvSpPr>
          <p:nvPr>
            <p:ph type="body" sz="quarter" idx="18" hasCustomPrompt="1"/>
          </p:nvPr>
        </p:nvSpPr>
        <p:spPr>
          <a:xfrm>
            <a:off x="8199437" y="5384237"/>
            <a:ext cx="1447800" cy="286231"/>
          </a:xfrm>
          <a:prstGeom prst="rect">
            <a:avLst/>
          </a:prstGeom>
        </p:spPr>
        <p:txBody>
          <a:bodyPr lIns="0" tIns="0" rIns="0" bIns="0">
            <a:noAutofit/>
          </a:bodyPr>
          <a:lstStyle>
            <a:lvl1pPr marL="0" indent="0">
              <a:spcBef>
                <a:spcPts val="0"/>
              </a:spcBef>
              <a:buFontTx/>
              <a:buNone/>
              <a:defRPr sz="1100" baseline="0">
                <a:solidFill>
                  <a:srgbClr val="737373"/>
                </a:solidFill>
                <a:latin typeface="Segoe UI"/>
              </a:defRPr>
            </a:lvl1pPr>
          </a:lstStyle>
          <a:p>
            <a:pPr lvl="0"/>
            <a:r>
              <a:rPr lang="en-US" dirty="0" smtClean="0"/>
              <a:t>App name</a:t>
            </a:r>
            <a:endParaRPr lang="en-US" dirty="0"/>
          </a:p>
        </p:txBody>
      </p:sp>
      <p:pic>
        <p:nvPicPr>
          <p:cNvPr id="17" name="Picture 16" descr="phon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52036" y="2963862"/>
            <a:ext cx="2381249" cy="3810000"/>
          </a:xfrm>
          <a:prstGeom prst="rect">
            <a:avLst/>
          </a:prstGeom>
        </p:spPr>
      </p:pic>
      <p:sp>
        <p:nvSpPr>
          <p:cNvPr id="18" name="Picture Placeholder 2"/>
          <p:cNvSpPr>
            <a:spLocks noGrp="1"/>
          </p:cNvSpPr>
          <p:nvPr>
            <p:ph type="pic" sz="quarter" idx="23" hasCustomPrompt="1"/>
          </p:nvPr>
        </p:nvSpPr>
        <p:spPr>
          <a:xfrm>
            <a:off x="10453708" y="3709544"/>
            <a:ext cx="1359702" cy="2149918"/>
          </a:xfrm>
          <a:prstGeom prst="rect">
            <a:avLst/>
          </a:prstGeom>
        </p:spPr>
        <p:txBody>
          <a:bodyPr anchor="ctr" anchorCtr="0">
            <a:normAutofit/>
          </a:bodyPr>
          <a:lstStyle>
            <a:lvl1pPr marL="0" indent="0" algn="ctr">
              <a:spcBef>
                <a:spcPts val="0"/>
              </a:spcBef>
              <a:spcAft>
                <a:spcPts val="264"/>
              </a:spcAft>
              <a:buFontTx/>
              <a:buNone/>
              <a:defRPr sz="1200" b="1" i="0" baseline="0">
                <a:solidFill>
                  <a:schemeClr val="bg1"/>
                </a:solidFill>
                <a:latin typeface="Segoe Pro Light"/>
              </a:defRPr>
            </a:lvl1pPr>
          </a:lstStyle>
          <a:p>
            <a:r>
              <a:rPr lang="en-US" dirty="0" smtClean="0"/>
              <a:t>Click here</a:t>
            </a:r>
            <a:br>
              <a:rPr lang="en-US" dirty="0" smtClean="0"/>
            </a:br>
            <a:r>
              <a:rPr lang="en-US" dirty="0" smtClean="0"/>
              <a:t>to place</a:t>
            </a:r>
            <a:br>
              <a:rPr lang="en-US" dirty="0" smtClean="0"/>
            </a:br>
            <a:r>
              <a:rPr lang="en-US" dirty="0" smtClean="0"/>
              <a:t>screen shot</a:t>
            </a:r>
          </a:p>
        </p:txBody>
      </p:sp>
      <p:sp>
        <p:nvSpPr>
          <p:cNvPr id="19" name="Text Placeholder 3"/>
          <p:cNvSpPr>
            <a:spLocks noGrp="1"/>
          </p:cNvSpPr>
          <p:nvPr>
            <p:ph type="body" sz="quarter" idx="10"/>
          </p:nvPr>
        </p:nvSpPr>
        <p:spPr>
          <a:xfrm>
            <a:off x="274639" y="1212848"/>
            <a:ext cx="6722156" cy="1902059"/>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21" name="Picture 20"/>
          <p:cNvPicPr>
            <a:picLocks noChangeAspect="1"/>
          </p:cNvPicPr>
          <p:nvPr userDrawn="1"/>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4424" y="6385524"/>
            <a:ext cx="1377619" cy="466344"/>
          </a:xfrm>
          <a:prstGeom prst="rect">
            <a:avLst/>
          </a:prstGeom>
        </p:spPr>
      </p:pic>
    </p:spTree>
    <p:extLst>
      <p:ext uri="{BB962C8B-B14F-4D97-AF65-F5344CB8AC3E}">
        <p14:creationId xmlns:p14="http://schemas.microsoft.com/office/powerpoint/2010/main" val="3227802410"/>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8"/>
            <a:ext cx="6722156" cy="1902059"/>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2"/>
          </p:nvPr>
        </p:nvSpPr>
        <p:spPr/>
        <p:txBody>
          <a:bodyPr/>
          <a:lstStyle/>
          <a:p>
            <a:fld id="{D2467E7F-CF77-45C3-A44E-ED167671D9A0}" type="datetime1">
              <a:rPr lang="en-US" smtClean="0"/>
              <a:t>10/11/2014</a:t>
            </a:fld>
            <a:endParaRPr lang="en-US"/>
          </a:p>
        </p:txBody>
      </p:sp>
      <p:sp>
        <p:nvSpPr>
          <p:cNvPr id="7" name="Footer Placeholder 6"/>
          <p:cNvSpPr>
            <a:spLocks noGrp="1"/>
          </p:cNvSpPr>
          <p:nvPr>
            <p:ph type="ftr" sz="quarter" idx="13"/>
          </p:nvPr>
        </p:nvSpPr>
        <p:spPr/>
        <p:txBody>
          <a:bodyPr/>
          <a:lstStyle/>
          <a:p>
            <a:r>
              <a:rPr lang="en-US" smtClean="0"/>
              <a:t>Microsoft Confidential</a:t>
            </a:r>
            <a:endParaRPr lang="en-US" dirty="0" smtClean="0"/>
          </a:p>
        </p:txBody>
      </p:sp>
      <p:sp>
        <p:nvSpPr>
          <p:cNvPr id="8" name="Slide Number Placeholder 7"/>
          <p:cNvSpPr>
            <a:spLocks noGrp="1"/>
          </p:cNvSpPr>
          <p:nvPr>
            <p:ph type="sldNum" sz="quarter" idx="14"/>
          </p:nvPr>
        </p:nvSpPr>
        <p:spPr/>
        <p:txBody>
          <a:bodyPr/>
          <a:lstStyle/>
          <a:p>
            <a:fld id="{2775DF8E-1151-4C45-8C93-3AB060627CA9}" type="slidenum">
              <a:rPr lang="en-US" smtClean="0"/>
              <a:pPr/>
              <a:t>‹#›</a:t>
            </a:fld>
            <a:endParaRPr lang="en-US"/>
          </a:p>
        </p:txBody>
      </p:sp>
      <p:sp>
        <p:nvSpPr>
          <p:cNvPr id="9" name="Rectangle 8"/>
          <p:cNvSpPr/>
          <p:nvPr userDrawn="1"/>
        </p:nvSpPr>
        <p:spPr>
          <a:xfrm>
            <a:off x="9876456" y="4488389"/>
            <a:ext cx="633016" cy="635189"/>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icture Placeholder 15"/>
          <p:cNvSpPr>
            <a:spLocks noGrp="1"/>
          </p:cNvSpPr>
          <p:nvPr>
            <p:ph type="pic" sz="quarter" idx="20"/>
          </p:nvPr>
        </p:nvSpPr>
        <p:spPr>
          <a:xfrm>
            <a:off x="9875837" y="4487862"/>
            <a:ext cx="633634" cy="635964"/>
          </a:xfrm>
          <a:prstGeom prst="rect">
            <a:avLst/>
          </a:prstGeom>
          <a:solidFill>
            <a:schemeClr val="accent1"/>
          </a:solidFill>
        </p:spPr>
        <p:txBody>
          <a:bodyPr wrap="none" lIns="0" tIns="0" rIns="0" bIns="0">
            <a:normAutofit/>
          </a:bodyPr>
          <a:lstStyle>
            <a:lvl1pPr marL="164592" indent="0">
              <a:spcBef>
                <a:spcPts val="0"/>
              </a:spcBef>
              <a:defRPr sz="800">
                <a:solidFill>
                  <a:schemeClr val="tx1">
                    <a:alpha val="0"/>
                  </a:schemeClr>
                </a:solidFill>
              </a:defRPr>
            </a:lvl1pPr>
          </a:lstStyle>
          <a:p>
            <a:r>
              <a:rPr lang="en-US" smtClean="0"/>
              <a:t>Click icon to add picture</a:t>
            </a:r>
            <a:endParaRPr lang="en-US" dirty="0"/>
          </a:p>
        </p:txBody>
      </p:sp>
      <p:sp>
        <p:nvSpPr>
          <p:cNvPr id="12" name="Picture Placeholder 15"/>
          <p:cNvSpPr>
            <a:spLocks noGrp="1"/>
          </p:cNvSpPr>
          <p:nvPr>
            <p:ph type="pic" sz="quarter" idx="24" hasCustomPrompt="1"/>
          </p:nvPr>
        </p:nvSpPr>
        <p:spPr>
          <a:xfrm>
            <a:off x="9875837" y="4487862"/>
            <a:ext cx="633634" cy="635964"/>
          </a:xfrm>
          <a:prstGeom prst="rect">
            <a:avLst/>
          </a:prstGeom>
          <a:solidFill>
            <a:schemeClr val="accent1"/>
          </a:solidFill>
        </p:spPr>
        <p:txBody>
          <a:bodyPr wrap="none" lIns="0" tIns="0" rIns="0" bIns="0" anchor="ctr" anchorCtr="0">
            <a:normAutofit/>
          </a:bodyPr>
          <a:lstStyle>
            <a:lvl1pPr marL="0" indent="0" algn="ctr">
              <a:spcBef>
                <a:spcPts val="0"/>
              </a:spcBef>
              <a:buNone/>
              <a:defRPr sz="800" baseline="0">
                <a:solidFill>
                  <a:srgbClr val="737373"/>
                </a:solidFill>
                <a:latin typeface="Segoe Pro Light"/>
              </a:defRPr>
            </a:lvl1pPr>
          </a:lstStyle>
          <a:p>
            <a:r>
              <a:rPr lang="en-US" dirty="0" smtClean="0"/>
              <a:t>Click</a:t>
            </a:r>
            <a:br>
              <a:rPr lang="en-US" dirty="0" smtClean="0"/>
            </a:br>
            <a:r>
              <a:rPr lang="en-US" dirty="0" smtClean="0"/>
              <a:t>here to</a:t>
            </a:r>
            <a:br>
              <a:rPr lang="en-US" dirty="0" smtClean="0"/>
            </a:br>
            <a:r>
              <a:rPr lang="en-US" dirty="0" smtClean="0"/>
              <a:t>add tile</a:t>
            </a:r>
            <a:endParaRPr lang="en-US" dirty="0"/>
          </a:p>
        </p:txBody>
      </p:sp>
      <p:sp>
        <p:nvSpPr>
          <p:cNvPr id="15" name="Text Placeholder 5"/>
          <p:cNvSpPr>
            <a:spLocks noGrp="1"/>
          </p:cNvSpPr>
          <p:nvPr>
            <p:ph type="body" sz="quarter" idx="25" hasCustomPrompt="1"/>
          </p:nvPr>
        </p:nvSpPr>
        <p:spPr>
          <a:xfrm>
            <a:off x="10601311" y="4682563"/>
            <a:ext cx="1447800" cy="286231"/>
          </a:xfrm>
          <a:prstGeom prst="rect">
            <a:avLst/>
          </a:prstGeom>
        </p:spPr>
        <p:txBody>
          <a:bodyPr lIns="0" tIns="0" rIns="0" bIns="0">
            <a:noAutofit/>
          </a:bodyPr>
          <a:lstStyle>
            <a:lvl1pPr marL="0" indent="0">
              <a:spcBef>
                <a:spcPts val="0"/>
              </a:spcBef>
              <a:buFontTx/>
              <a:buNone/>
              <a:defRPr sz="1100" baseline="0">
                <a:solidFill>
                  <a:srgbClr val="737373"/>
                </a:solidFill>
                <a:latin typeface="Segoe UI Bold"/>
              </a:defRPr>
            </a:lvl1pPr>
          </a:lstStyle>
          <a:p>
            <a:pPr lvl="0"/>
            <a:r>
              <a:rPr lang="en-US" dirty="0" smtClean="0"/>
              <a:t>Developer name</a:t>
            </a:r>
            <a:endParaRPr lang="en-US" dirty="0"/>
          </a:p>
        </p:txBody>
      </p:sp>
      <p:sp>
        <p:nvSpPr>
          <p:cNvPr id="16" name="Text Placeholder 5"/>
          <p:cNvSpPr>
            <a:spLocks noGrp="1"/>
          </p:cNvSpPr>
          <p:nvPr>
            <p:ph type="body" sz="quarter" idx="18" hasCustomPrompt="1"/>
          </p:nvPr>
        </p:nvSpPr>
        <p:spPr>
          <a:xfrm>
            <a:off x="10601311" y="4837347"/>
            <a:ext cx="1447800" cy="286231"/>
          </a:xfrm>
          <a:prstGeom prst="rect">
            <a:avLst/>
          </a:prstGeom>
        </p:spPr>
        <p:txBody>
          <a:bodyPr lIns="0" tIns="0" rIns="0" bIns="0">
            <a:noAutofit/>
          </a:bodyPr>
          <a:lstStyle>
            <a:lvl1pPr marL="0" indent="0">
              <a:spcBef>
                <a:spcPts val="0"/>
              </a:spcBef>
              <a:buFontTx/>
              <a:buNone/>
              <a:defRPr sz="1100" baseline="0">
                <a:solidFill>
                  <a:srgbClr val="737373"/>
                </a:solidFill>
                <a:latin typeface="Segoe UI"/>
              </a:defRPr>
            </a:lvl1pPr>
          </a:lstStyle>
          <a:p>
            <a:pPr lvl="0"/>
            <a:r>
              <a:rPr lang="en-US" dirty="0" smtClean="0"/>
              <a:t>App name</a:t>
            </a:r>
            <a:endParaRPr lang="en-US" dirty="0"/>
          </a:p>
        </p:txBody>
      </p:sp>
      <p:pic>
        <p:nvPicPr>
          <p:cNvPr id="17" name="Picture 16" descr="phon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51637" y="677862"/>
            <a:ext cx="3397272" cy="5435637"/>
          </a:xfrm>
          <a:prstGeom prst="rect">
            <a:avLst/>
          </a:prstGeom>
        </p:spPr>
      </p:pic>
      <p:sp>
        <p:nvSpPr>
          <p:cNvPr id="18" name="Picture Placeholder 2"/>
          <p:cNvSpPr>
            <a:spLocks noGrp="1"/>
          </p:cNvSpPr>
          <p:nvPr>
            <p:ph type="pic" sz="quarter" idx="23" hasCustomPrompt="1"/>
          </p:nvPr>
        </p:nvSpPr>
        <p:spPr>
          <a:xfrm>
            <a:off x="7449197" y="1738606"/>
            <a:ext cx="1939855" cy="3067238"/>
          </a:xfrm>
          <a:prstGeom prst="rect">
            <a:avLst/>
          </a:prstGeom>
        </p:spPr>
        <p:txBody>
          <a:bodyPr anchor="ctr" anchorCtr="0">
            <a:normAutofit/>
          </a:bodyPr>
          <a:lstStyle>
            <a:lvl1pPr marL="0" indent="0" algn="ctr">
              <a:spcBef>
                <a:spcPts val="0"/>
              </a:spcBef>
              <a:spcAft>
                <a:spcPts val="264"/>
              </a:spcAft>
              <a:buFontTx/>
              <a:buNone/>
              <a:defRPr sz="1200" b="1" i="0" baseline="0">
                <a:solidFill>
                  <a:schemeClr val="bg1"/>
                </a:solidFill>
                <a:latin typeface="Segoe Pro Light"/>
              </a:defRPr>
            </a:lvl1pPr>
          </a:lstStyle>
          <a:p>
            <a:r>
              <a:rPr lang="en-US" dirty="0" smtClean="0"/>
              <a:t>Click here</a:t>
            </a:r>
            <a:br>
              <a:rPr lang="en-US" dirty="0" smtClean="0"/>
            </a:br>
            <a:r>
              <a:rPr lang="en-US" dirty="0" smtClean="0"/>
              <a:t>to place</a:t>
            </a:r>
            <a:br>
              <a:rPr lang="en-US" dirty="0" smtClean="0"/>
            </a:br>
            <a:r>
              <a:rPr lang="en-US" dirty="0" smtClean="0"/>
              <a:t>screen shot</a:t>
            </a:r>
          </a:p>
        </p:txBody>
      </p:sp>
      <p:pic>
        <p:nvPicPr>
          <p:cNvPr id="20" name="Picture 19"/>
          <p:cNvPicPr>
            <a:picLocks noChangeAspect="1"/>
          </p:cNvPicPr>
          <p:nvPr userDrawn="1"/>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4424" y="6385524"/>
            <a:ext cx="1377619" cy="466344"/>
          </a:xfrm>
          <a:prstGeom prst="rect">
            <a:avLst/>
          </a:prstGeom>
        </p:spPr>
      </p:pic>
    </p:spTree>
    <p:extLst>
      <p:ext uri="{BB962C8B-B14F-4D97-AF65-F5344CB8AC3E}">
        <p14:creationId xmlns:p14="http://schemas.microsoft.com/office/powerpoint/2010/main" val="42696086"/>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pp slide - ph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8"/>
            <a:ext cx="6722156" cy="1902059"/>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2"/>
          </p:nvPr>
        </p:nvSpPr>
        <p:spPr/>
        <p:txBody>
          <a:bodyPr/>
          <a:lstStyle/>
          <a:p>
            <a:fld id="{D2467E7F-CF77-45C3-A44E-ED167671D9A0}" type="datetime1">
              <a:rPr lang="en-US" smtClean="0"/>
              <a:t>10/11/2014</a:t>
            </a:fld>
            <a:endParaRPr lang="en-US"/>
          </a:p>
        </p:txBody>
      </p:sp>
      <p:sp>
        <p:nvSpPr>
          <p:cNvPr id="7" name="Footer Placeholder 6"/>
          <p:cNvSpPr>
            <a:spLocks noGrp="1"/>
          </p:cNvSpPr>
          <p:nvPr>
            <p:ph type="ftr" sz="quarter" idx="13"/>
          </p:nvPr>
        </p:nvSpPr>
        <p:spPr/>
        <p:txBody>
          <a:bodyPr/>
          <a:lstStyle/>
          <a:p>
            <a:r>
              <a:rPr lang="en-US" smtClean="0"/>
              <a:t>Microsoft Confidential</a:t>
            </a:r>
            <a:endParaRPr lang="en-US" dirty="0" smtClean="0"/>
          </a:p>
        </p:txBody>
      </p:sp>
      <p:sp>
        <p:nvSpPr>
          <p:cNvPr id="8" name="Slide Number Placeholder 7"/>
          <p:cNvSpPr>
            <a:spLocks noGrp="1"/>
          </p:cNvSpPr>
          <p:nvPr>
            <p:ph type="sldNum" sz="quarter" idx="14"/>
          </p:nvPr>
        </p:nvSpPr>
        <p:spPr/>
        <p:txBody>
          <a:bodyPr/>
          <a:lstStyle/>
          <a:p>
            <a:fld id="{2775DF8E-1151-4C45-8C93-3AB060627CA9}" type="slidenum">
              <a:rPr lang="en-US" smtClean="0"/>
              <a:pPr/>
              <a:t>‹#›</a:t>
            </a:fld>
            <a:endParaRPr lang="en-US"/>
          </a:p>
        </p:txBody>
      </p:sp>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l="11773" t="6559" r="8403" b="5475"/>
          <a:stretch/>
        </p:blipFill>
        <p:spPr>
          <a:xfrm>
            <a:off x="9418637" y="1283129"/>
            <a:ext cx="2895600" cy="5105400"/>
          </a:xfrm>
          <a:prstGeom prst="rect">
            <a:avLst/>
          </a:prstGeom>
        </p:spPr>
      </p:pic>
      <p:sp>
        <p:nvSpPr>
          <p:cNvPr id="20" name="Picture Placeholder 9"/>
          <p:cNvSpPr>
            <a:spLocks noGrp="1"/>
          </p:cNvSpPr>
          <p:nvPr>
            <p:ph type="pic" sz="quarter" idx="24" hasCustomPrompt="1"/>
          </p:nvPr>
        </p:nvSpPr>
        <p:spPr>
          <a:xfrm>
            <a:off x="9723437" y="1820862"/>
            <a:ext cx="2216767" cy="3651999"/>
          </a:xfrm>
          <a:solidFill>
            <a:schemeClr val="bg2"/>
          </a:solidFill>
        </p:spPr>
        <p:txBody>
          <a:bodyPr anchor="ctr" anchorCtr="0">
            <a:normAutofit/>
          </a:bodyPr>
          <a:lstStyle>
            <a:lvl1pPr marL="0" indent="0" algn="ctr">
              <a:lnSpc>
                <a:spcPct val="100000"/>
              </a:lnSpc>
              <a:buNone/>
              <a:defRPr sz="1400" baseline="0"/>
            </a:lvl1pPr>
          </a:lstStyle>
          <a:p>
            <a:r>
              <a:rPr lang="en-US" dirty="0" smtClean="0"/>
              <a:t>Click to place </a:t>
            </a:r>
            <a:br>
              <a:rPr lang="en-US" dirty="0" smtClean="0"/>
            </a:br>
            <a:r>
              <a:rPr lang="en-US" dirty="0" smtClean="0"/>
              <a:t>screen shot</a:t>
            </a:r>
            <a:endParaRPr lang="en-US" dirty="0"/>
          </a:p>
        </p:txBody>
      </p:sp>
      <p:pic>
        <p:nvPicPr>
          <p:cNvPr id="10" name="Picture 9"/>
          <p:cNvPicPr>
            <a:picLocks noChangeAspect="1"/>
          </p:cNvPicPr>
          <p:nvPr userDrawn="1"/>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4424" y="6385524"/>
            <a:ext cx="1377619" cy="466344"/>
          </a:xfrm>
          <a:prstGeom prst="rect">
            <a:avLst/>
          </a:prstGeom>
        </p:spPr>
      </p:pic>
    </p:spTree>
    <p:extLst>
      <p:ext uri="{BB962C8B-B14F-4D97-AF65-F5344CB8AC3E}">
        <p14:creationId xmlns:p14="http://schemas.microsoft.com/office/powerpoint/2010/main" val="155465137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Phone 2">
    <p:bg>
      <p:bgRef idx="1001">
        <a:schemeClr val="bg2"/>
      </p:bgRef>
    </p:bg>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val="0"/>
              </a:ext>
            </a:extLst>
          </a:blip>
          <a:srcRect l="13769" t="13124" r="17497" b="30293"/>
          <a:stretch/>
        </p:blipFill>
        <p:spPr>
          <a:xfrm>
            <a:off x="7150122" y="0"/>
            <a:ext cx="5316515" cy="7002462"/>
          </a:xfrm>
          <a:prstGeom prst="rect">
            <a:avLst/>
          </a:prstGeom>
        </p:spPr>
      </p:pic>
      <p:sp>
        <p:nvSpPr>
          <p:cNvPr id="5" name="Text Placeholder 4"/>
          <p:cNvSpPr>
            <a:spLocks noGrp="1"/>
          </p:cNvSpPr>
          <p:nvPr>
            <p:ph type="body" sz="quarter" idx="12" hasCustomPrompt="1"/>
          </p:nvPr>
        </p:nvSpPr>
        <p:spPr>
          <a:xfrm>
            <a:off x="270887" y="3949729"/>
            <a:ext cx="6399213" cy="1830388"/>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6705534" cy="1837298"/>
          </a:xfrm>
          <a:noFill/>
        </p:spPr>
        <p:txBody>
          <a:bodyPr lIns="146304" tIns="91440" rIns="146304" bIns="91440" anchor="t" anchorCtr="0"/>
          <a:lstStyle>
            <a:lvl1pPr>
              <a:defRPr sz="48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5974397" y="6288273"/>
            <a:ext cx="1005840" cy="195077"/>
          </a:xfrm>
          <a:prstGeom prst="rect">
            <a:avLst/>
          </a:prstGeom>
        </p:spPr>
      </p:pic>
      <p:sp>
        <p:nvSpPr>
          <p:cNvPr id="10" name="Picture Placeholder 9"/>
          <p:cNvSpPr>
            <a:spLocks noGrp="1"/>
          </p:cNvSpPr>
          <p:nvPr>
            <p:ph type="pic" sz="quarter" idx="19" hasCustomPrompt="1"/>
          </p:nvPr>
        </p:nvSpPr>
        <p:spPr>
          <a:xfrm>
            <a:off x="7716837" y="1783429"/>
            <a:ext cx="2197662" cy="2186437"/>
          </a:xfrm>
          <a:solidFill>
            <a:schemeClr val="bg1">
              <a:lumMod val="60000"/>
              <a:lumOff val="40000"/>
            </a:schemeClr>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a:t>
            </a:r>
            <a:endParaRPr lang="en-US" dirty="0"/>
          </a:p>
        </p:txBody>
      </p:sp>
      <p:sp>
        <p:nvSpPr>
          <p:cNvPr id="11" name="Rectangle 10"/>
          <p:cNvSpPr/>
          <p:nvPr userDrawn="1"/>
        </p:nvSpPr>
        <p:spPr>
          <a:xfrm>
            <a:off x="10079797" y="2965196"/>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12" name="Rectangle 11"/>
          <p:cNvSpPr/>
          <p:nvPr userDrawn="1"/>
        </p:nvSpPr>
        <p:spPr>
          <a:xfrm>
            <a:off x="11259434" y="2965196"/>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13" name="Picture Placeholder 9"/>
          <p:cNvSpPr>
            <a:spLocks noGrp="1"/>
          </p:cNvSpPr>
          <p:nvPr>
            <p:ph type="pic" sz="quarter" idx="21" hasCustomPrompt="1"/>
          </p:nvPr>
        </p:nvSpPr>
        <p:spPr>
          <a:xfrm>
            <a:off x="7716837" y="4146963"/>
            <a:ext cx="4559395" cy="2190206"/>
          </a:xfrm>
          <a:solidFill>
            <a:schemeClr val="bg1">
              <a:lumMod val="60000"/>
              <a:lumOff val="40000"/>
            </a:schemeClr>
          </a:solidFill>
        </p:spPr>
        <p:txBody>
          <a:bodyPr anchor="ctr" anchorCtr="0">
            <a:normAutofit/>
          </a:bodyPr>
          <a:lstStyle>
            <a:lvl1pPr marL="0" indent="0" algn="ctr">
              <a:lnSpc>
                <a:spcPct val="100000"/>
              </a:lnSpc>
              <a:buNone/>
              <a:defRPr sz="1400"/>
            </a:lvl1pPr>
          </a:lstStyle>
          <a:p>
            <a:r>
              <a:rPr lang="en-US" dirty="0" smtClean="0"/>
              <a:t>Click to place personal photo</a:t>
            </a:r>
            <a:endParaRPr lang="en-US" dirty="0"/>
          </a:p>
        </p:txBody>
      </p:sp>
      <p:sp>
        <p:nvSpPr>
          <p:cNvPr id="14" name="Rectangle 13"/>
          <p:cNvSpPr/>
          <p:nvPr userDrawn="1"/>
        </p:nvSpPr>
        <p:spPr>
          <a:xfrm>
            <a:off x="10078567" y="6502137"/>
            <a:ext cx="2197665" cy="4845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15" name="Rectangle 14"/>
          <p:cNvSpPr/>
          <p:nvPr userDrawn="1"/>
        </p:nvSpPr>
        <p:spPr>
          <a:xfrm>
            <a:off x="7716837" y="6502137"/>
            <a:ext cx="2197665" cy="4845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18" name="Rectangle 17"/>
          <p:cNvSpPr/>
          <p:nvPr userDrawn="1"/>
        </p:nvSpPr>
        <p:spPr>
          <a:xfrm>
            <a:off x="7716837" y="601662"/>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19" name="Rectangle 18"/>
          <p:cNvSpPr/>
          <p:nvPr userDrawn="1"/>
        </p:nvSpPr>
        <p:spPr>
          <a:xfrm>
            <a:off x="8897703" y="601662"/>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22" name="Freeform 12"/>
          <p:cNvSpPr>
            <a:spLocks noChangeAspect="1"/>
          </p:cNvSpPr>
          <p:nvPr userDrawn="1"/>
        </p:nvSpPr>
        <p:spPr bwMode="black">
          <a:xfrm>
            <a:off x="8044657" y="888481"/>
            <a:ext cx="371736" cy="516400"/>
          </a:xfrm>
          <a:custGeom>
            <a:avLst/>
            <a:gdLst>
              <a:gd name="T0" fmla="*/ 642 w 811"/>
              <a:gd name="T1" fmla="*/ 692 h 1128"/>
              <a:gd name="T2" fmla="*/ 499 w 811"/>
              <a:gd name="T3" fmla="*/ 758 h 1128"/>
              <a:gd name="T4" fmla="*/ 465 w 811"/>
              <a:gd name="T5" fmla="*/ 735 h 1128"/>
              <a:gd name="T6" fmla="*/ 301 w 811"/>
              <a:gd name="T7" fmla="*/ 382 h 1128"/>
              <a:gd name="T8" fmla="*/ 305 w 811"/>
              <a:gd name="T9" fmla="*/ 341 h 1128"/>
              <a:gd name="T10" fmla="*/ 459 w 811"/>
              <a:gd name="T11" fmla="*/ 269 h 1128"/>
              <a:gd name="T12" fmla="*/ 474 w 811"/>
              <a:gd name="T13" fmla="*/ 232 h 1128"/>
              <a:gd name="T14" fmla="*/ 378 w 811"/>
              <a:gd name="T15" fmla="*/ 19 h 1128"/>
              <a:gd name="T16" fmla="*/ 341 w 811"/>
              <a:gd name="T17" fmla="*/ 0 h 1128"/>
              <a:gd name="T18" fmla="*/ 236 w 811"/>
              <a:gd name="T19" fmla="*/ 28 h 1128"/>
              <a:gd name="T20" fmla="*/ 192 w 811"/>
              <a:gd name="T21" fmla="*/ 49 h 1128"/>
              <a:gd name="T22" fmla="*/ 117 w 811"/>
              <a:gd name="T23" fmla="*/ 543 h 1128"/>
              <a:gd name="T24" fmla="*/ 313 w 811"/>
              <a:gd name="T25" fmla="*/ 932 h 1128"/>
              <a:gd name="T26" fmla="*/ 686 w 811"/>
              <a:gd name="T27" fmla="*/ 1060 h 1128"/>
              <a:gd name="T28" fmla="*/ 730 w 811"/>
              <a:gd name="T29" fmla="*/ 1039 h 1128"/>
              <a:gd name="T30" fmla="*/ 789 w 811"/>
              <a:gd name="T31" fmla="*/ 999 h 1128"/>
              <a:gd name="T32" fmla="*/ 796 w 811"/>
              <a:gd name="T33" fmla="*/ 944 h 1128"/>
              <a:gd name="T34" fmla="*/ 689 w 811"/>
              <a:gd name="T35" fmla="*/ 708 h 1128"/>
              <a:gd name="T36" fmla="*/ 642 w 811"/>
              <a:gd name="T37" fmla="*/ 69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1" h="1128">
                <a:moveTo>
                  <a:pt x="642" y="692"/>
                </a:moveTo>
                <a:cubicBezTo>
                  <a:pt x="616" y="704"/>
                  <a:pt x="499" y="758"/>
                  <a:pt x="499" y="758"/>
                </a:cubicBezTo>
                <a:cubicBezTo>
                  <a:pt x="488" y="763"/>
                  <a:pt x="473" y="753"/>
                  <a:pt x="465" y="735"/>
                </a:cubicBezTo>
                <a:cubicBezTo>
                  <a:pt x="301" y="382"/>
                  <a:pt x="301" y="382"/>
                  <a:pt x="301" y="382"/>
                </a:cubicBezTo>
                <a:cubicBezTo>
                  <a:pt x="292" y="364"/>
                  <a:pt x="294" y="346"/>
                  <a:pt x="305" y="341"/>
                </a:cubicBezTo>
                <a:cubicBezTo>
                  <a:pt x="305" y="341"/>
                  <a:pt x="441" y="279"/>
                  <a:pt x="459" y="269"/>
                </a:cubicBezTo>
                <a:cubicBezTo>
                  <a:pt x="470" y="264"/>
                  <a:pt x="483" y="251"/>
                  <a:pt x="474" y="232"/>
                </a:cubicBezTo>
                <a:cubicBezTo>
                  <a:pt x="452" y="180"/>
                  <a:pt x="385" y="29"/>
                  <a:pt x="378" y="19"/>
                </a:cubicBezTo>
                <a:cubicBezTo>
                  <a:pt x="369" y="8"/>
                  <a:pt x="363" y="0"/>
                  <a:pt x="341" y="0"/>
                </a:cubicBezTo>
                <a:cubicBezTo>
                  <a:pt x="306" y="0"/>
                  <a:pt x="269" y="13"/>
                  <a:pt x="236" y="28"/>
                </a:cubicBezTo>
                <a:cubicBezTo>
                  <a:pt x="192" y="49"/>
                  <a:pt x="192" y="49"/>
                  <a:pt x="192" y="49"/>
                </a:cubicBezTo>
                <a:cubicBezTo>
                  <a:pt x="0" y="158"/>
                  <a:pt x="62" y="427"/>
                  <a:pt x="117" y="543"/>
                </a:cubicBezTo>
                <a:cubicBezTo>
                  <a:pt x="173" y="662"/>
                  <a:pt x="313" y="932"/>
                  <a:pt x="313" y="932"/>
                </a:cubicBezTo>
                <a:cubicBezTo>
                  <a:pt x="381" y="1070"/>
                  <a:pt x="547" y="1128"/>
                  <a:pt x="686" y="1060"/>
                </a:cubicBezTo>
                <a:cubicBezTo>
                  <a:pt x="730" y="1039"/>
                  <a:pt x="730" y="1039"/>
                  <a:pt x="730" y="1039"/>
                </a:cubicBezTo>
                <a:cubicBezTo>
                  <a:pt x="756" y="1026"/>
                  <a:pt x="769" y="1018"/>
                  <a:pt x="789" y="999"/>
                </a:cubicBezTo>
                <a:cubicBezTo>
                  <a:pt x="795" y="994"/>
                  <a:pt x="811" y="977"/>
                  <a:pt x="796" y="944"/>
                </a:cubicBezTo>
                <a:cubicBezTo>
                  <a:pt x="767" y="880"/>
                  <a:pt x="698" y="726"/>
                  <a:pt x="689" y="708"/>
                </a:cubicBezTo>
                <a:cubicBezTo>
                  <a:pt x="680" y="693"/>
                  <a:pt x="661" y="684"/>
                  <a:pt x="642" y="692"/>
                </a:cubicBezTo>
                <a:close/>
              </a:path>
            </a:pathLst>
          </a:custGeom>
          <a:solidFill>
            <a:srgbClr val="FFFFFF"/>
          </a:solidFill>
          <a:ln>
            <a:noFill/>
          </a:ln>
          <a:extLst/>
        </p:spPr>
        <p:txBody>
          <a:bodyPr vert="horz" wrap="square" lIns="82305" tIns="41153" rIns="82305" bIns="41153" numCol="1" anchor="t" anchorCtr="0" compatLnSpc="1">
            <a:prstTxWarp prst="textNoShape">
              <a:avLst/>
            </a:prstTxWarp>
          </a:bodyPr>
          <a:lstStyle/>
          <a:p>
            <a:endParaRPr lang="en-US" sz="1600">
              <a:solidFill>
                <a:schemeClr val="tx1"/>
              </a:solidFill>
            </a:endParaRPr>
          </a:p>
        </p:txBody>
      </p:sp>
      <p:sp>
        <p:nvSpPr>
          <p:cNvPr id="28" name="Text Placeholder 12"/>
          <p:cNvSpPr>
            <a:spLocks noGrp="1"/>
          </p:cNvSpPr>
          <p:nvPr>
            <p:ph type="body" sz="quarter" idx="22" hasCustomPrompt="1"/>
          </p:nvPr>
        </p:nvSpPr>
        <p:spPr>
          <a:xfrm>
            <a:off x="7720022" y="3401890"/>
            <a:ext cx="2197661" cy="576361"/>
          </a:xfrm>
          <a:noFill/>
        </p:spPr>
        <p:txBody>
          <a:bodyPr vert="horz" wrap="square" lIns="155448" tIns="73152" rIns="91440" bIns="73152" rtlCol="0" anchor="ctr" anchorCtr="0">
            <a:noAutofit/>
          </a:bodyPr>
          <a:lstStyle>
            <a:lvl1pPr marL="114300" indent="-114300">
              <a:spcBef>
                <a:spcPts val="0"/>
              </a:spcBef>
              <a:buNone/>
              <a:defRPr lang="en-US" sz="2000" dirty="0">
                <a:solidFill>
                  <a:schemeClr val="tx1"/>
                </a:solidFill>
                <a:latin typeface="+mn-lt"/>
              </a:defRPr>
            </a:lvl1pPr>
          </a:lstStyle>
          <a:p>
            <a:pPr marL="0" lvl="0" indent="0">
              <a:lnSpc>
                <a:spcPct val="100000"/>
              </a:lnSpc>
            </a:pPr>
            <a:r>
              <a:rPr lang="en-US" dirty="0" smtClean="0"/>
              <a:t>Click to edit text</a:t>
            </a:r>
            <a:endParaRPr lang="en-US" dirty="0"/>
          </a:p>
        </p:txBody>
      </p:sp>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7362" y="389331"/>
            <a:ext cx="2079935" cy="704088"/>
          </a:xfrm>
          <a:prstGeom prst="rect">
            <a:avLst/>
          </a:prstGeom>
        </p:spPr>
      </p:pic>
      <p:sp>
        <p:nvSpPr>
          <p:cNvPr id="37" name="Picture Placeholder 9"/>
          <p:cNvSpPr>
            <a:spLocks noGrp="1"/>
          </p:cNvSpPr>
          <p:nvPr>
            <p:ph type="pic" sz="quarter" idx="25" hasCustomPrompt="1"/>
          </p:nvPr>
        </p:nvSpPr>
        <p:spPr>
          <a:xfrm>
            <a:off x="10070926" y="600500"/>
            <a:ext cx="2197662" cy="2186437"/>
          </a:xfrm>
          <a:solidFill>
            <a:schemeClr val="bg1">
              <a:lumMod val="60000"/>
              <a:lumOff val="40000"/>
            </a:schemeClr>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a:t>
            </a:r>
            <a:endParaRPr lang="en-US" dirty="0"/>
          </a:p>
        </p:txBody>
      </p:sp>
      <p:sp>
        <p:nvSpPr>
          <p:cNvPr id="38" name="Text Placeholder 12"/>
          <p:cNvSpPr>
            <a:spLocks noGrp="1"/>
          </p:cNvSpPr>
          <p:nvPr>
            <p:ph type="body" sz="quarter" idx="26" hasCustomPrompt="1"/>
          </p:nvPr>
        </p:nvSpPr>
        <p:spPr>
          <a:xfrm>
            <a:off x="10070926" y="612628"/>
            <a:ext cx="2197661" cy="576361"/>
          </a:xfrm>
          <a:solidFill>
            <a:schemeClr val="accent1"/>
          </a:solidFill>
        </p:spPr>
        <p:txBody>
          <a:bodyPr vert="horz" wrap="square" lIns="155448" tIns="73152" rIns="91440" bIns="73152" rtlCol="0" anchor="ctr" anchorCtr="0">
            <a:noAutofit/>
          </a:bodyPr>
          <a:lstStyle>
            <a:lvl1pPr marL="114300" indent="-114300">
              <a:spcBef>
                <a:spcPts val="0"/>
              </a:spcBef>
              <a:buNone/>
              <a:defRPr lang="en-US" sz="2000" dirty="0">
                <a:solidFill>
                  <a:schemeClr val="tx1"/>
                </a:solidFill>
                <a:latin typeface="+mn-lt"/>
              </a:defRPr>
            </a:lvl1pPr>
          </a:lstStyle>
          <a:p>
            <a:pPr marL="0" lvl="0" indent="0">
              <a:lnSpc>
                <a:spcPct val="100000"/>
              </a:lnSpc>
            </a:pPr>
            <a:r>
              <a:rPr lang="en-US" dirty="0" smtClean="0"/>
              <a:t>Click to edit text</a:t>
            </a:r>
            <a:endParaRPr lang="en-US" dirty="0"/>
          </a:p>
        </p:txBody>
      </p:sp>
      <p:sp>
        <p:nvSpPr>
          <p:cNvPr id="24" name="Text Placeholder 38"/>
          <p:cNvSpPr>
            <a:spLocks noGrp="1"/>
          </p:cNvSpPr>
          <p:nvPr>
            <p:ph type="body" sz="quarter" idx="24" hasCustomPrompt="1"/>
          </p:nvPr>
        </p:nvSpPr>
        <p:spPr>
          <a:xfrm>
            <a:off x="275746" y="5836903"/>
            <a:ext cx="3351691" cy="369332"/>
          </a:xfrm>
        </p:spPr>
        <p:txBody>
          <a:bodyPr bIns="0" anchor="b"/>
          <a:lstStyle>
            <a:lvl1pPr marL="0" indent="0">
              <a:buNone/>
              <a:defRPr sz="2000" baseline="0">
                <a:solidFill>
                  <a:schemeClr val="bg2">
                    <a:lumMod val="40000"/>
                    <a:lumOff val="60000"/>
                  </a:schemeClr>
                </a:solidFill>
              </a:defRPr>
            </a:lvl1pPr>
          </a:lstStyle>
          <a:p>
            <a:pPr lvl="0"/>
            <a:r>
              <a:rPr lang="en-US" dirty="0" smtClean="0"/>
              <a:t>Presentation Date</a:t>
            </a:r>
            <a:endParaRPr lang="en-US" dirty="0"/>
          </a:p>
        </p:txBody>
      </p:sp>
      <p:sp>
        <p:nvSpPr>
          <p:cNvPr id="26" name="Footer Placeholder 2"/>
          <p:cNvSpPr>
            <a:spLocks noGrp="1"/>
          </p:cNvSpPr>
          <p:nvPr>
            <p:ph type="ftr" sz="quarter" idx="14"/>
          </p:nvPr>
        </p:nvSpPr>
        <p:spPr>
          <a:xfrm>
            <a:off x="274703" y="6231470"/>
            <a:ext cx="1804987" cy="371475"/>
          </a:xfrm>
        </p:spPr>
        <p:txBody>
          <a:bodyPr/>
          <a:lstStyle/>
          <a:p>
            <a:r>
              <a:rPr lang="en-US" smtClean="0"/>
              <a:t>Microsoft Confidential</a:t>
            </a:r>
            <a:endParaRPr lang="en-US" dirty="0" smtClean="0"/>
          </a:p>
        </p:txBody>
      </p:sp>
    </p:spTree>
    <p:extLst>
      <p:ext uri="{BB962C8B-B14F-4D97-AF65-F5344CB8AC3E}">
        <p14:creationId xmlns:p14="http://schemas.microsoft.com/office/powerpoint/2010/main" val="218219481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5E91A7C-4EFF-433E-AB94-3AE3BC2A7670}" type="datetime1">
              <a:rPr lang="en-US" smtClean="0"/>
              <a:t>10/11/2014</a:t>
            </a:fld>
            <a:endParaRPr lang="en-US"/>
          </a:p>
        </p:txBody>
      </p:sp>
      <p:sp>
        <p:nvSpPr>
          <p:cNvPr id="4" name="Footer Placeholder 3"/>
          <p:cNvSpPr>
            <a:spLocks noGrp="1"/>
          </p:cNvSpPr>
          <p:nvPr>
            <p:ph type="ftr" sz="quarter" idx="11"/>
          </p:nvPr>
        </p:nvSpPr>
        <p:spPr/>
        <p:txBody>
          <a:bodyPr/>
          <a:lstStyle/>
          <a:p>
            <a:r>
              <a:rPr lang="en-US" smtClean="0"/>
              <a:t>Microsoft Confidential</a:t>
            </a:r>
            <a:endParaRPr lang="en-US" dirty="0" smtClean="0"/>
          </a:p>
        </p:txBody>
      </p:sp>
      <p:sp>
        <p:nvSpPr>
          <p:cNvPr id="5" name="Slide Number Placeholder 4"/>
          <p:cNvSpPr>
            <a:spLocks noGrp="1"/>
          </p:cNvSpPr>
          <p:nvPr>
            <p:ph type="sldNum" sz="quarter" idx="12"/>
          </p:nvPr>
        </p:nvSpPr>
        <p:spPr/>
        <p:txBody>
          <a:bodyPr/>
          <a:lstStyle/>
          <a:p>
            <a:fld id="{2775DF8E-1151-4C45-8C93-3AB060627CA9}" type="slidenum">
              <a:rPr lang="en-US" smtClean="0"/>
              <a:pPr/>
              <a:t>‹#›</a:t>
            </a:fld>
            <a:endParaRPr lang="en-US"/>
          </a:p>
        </p:txBody>
      </p:sp>
    </p:spTree>
    <p:extLst>
      <p:ext uri="{BB962C8B-B14F-4D97-AF65-F5344CB8AC3E}">
        <p14:creationId xmlns:p14="http://schemas.microsoft.com/office/powerpoint/2010/main" val="1012432044"/>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2">
                    <a:lumMod val="40000"/>
                    <a:lumOff val="60000"/>
                  </a:schemeClr>
                </a:solidFill>
              </a:defRPr>
            </a:lvl1pPr>
          </a:lstStyle>
          <a:p>
            <a:fld id="{D25CC566-6E14-4F8A-BF5C-3220498B48A3}" type="datetime1">
              <a:rPr lang="en-US" smtClean="0"/>
              <a:pPr/>
              <a:t>10/11/2014</a:t>
            </a:fld>
            <a:endParaRPr lang="en-US"/>
          </a:p>
        </p:txBody>
      </p:sp>
      <p:sp>
        <p:nvSpPr>
          <p:cNvPr id="3" name="Footer Placeholder 2"/>
          <p:cNvSpPr>
            <a:spLocks noGrp="1"/>
          </p:cNvSpPr>
          <p:nvPr>
            <p:ph type="ftr" sz="quarter" idx="11"/>
          </p:nvPr>
        </p:nvSpPr>
        <p:spPr/>
        <p:txBody>
          <a:bodyPr/>
          <a:lstStyle>
            <a:lvl1pPr>
              <a:defRPr>
                <a:solidFill>
                  <a:schemeClr val="bg2">
                    <a:lumMod val="40000"/>
                    <a:lumOff val="60000"/>
                  </a:schemeClr>
                </a:solidFill>
              </a:defRPr>
            </a:lvl1pPr>
          </a:lstStyle>
          <a:p>
            <a:r>
              <a:rPr lang="en-US" smtClean="0"/>
              <a:t>Microsoft Confidential</a:t>
            </a:r>
            <a:endParaRPr lang="en-US" dirty="0" smtClean="0"/>
          </a:p>
        </p:txBody>
      </p:sp>
      <p:sp>
        <p:nvSpPr>
          <p:cNvPr id="4" name="Slide Number Placeholder 3"/>
          <p:cNvSpPr>
            <a:spLocks noGrp="1"/>
          </p:cNvSpPr>
          <p:nvPr>
            <p:ph type="sldNum" sz="quarter" idx="12"/>
          </p:nvPr>
        </p:nvSpPr>
        <p:spPr/>
        <p:txBody>
          <a:bodyPr/>
          <a:lstStyle>
            <a:lvl1pPr>
              <a:defRPr>
                <a:solidFill>
                  <a:schemeClr val="bg2">
                    <a:lumMod val="40000"/>
                    <a:lumOff val="60000"/>
                  </a:schemeClr>
                </a:solidFill>
              </a:defRPr>
            </a:lvl1pPr>
          </a:lstStyle>
          <a:p>
            <a:fld id="{2775DF8E-1151-4C45-8C93-3AB060627CA9}" type="slidenum">
              <a:rPr lang="en-US" smtClean="0"/>
              <a:pPr/>
              <a:t>‹#›</a:t>
            </a:fld>
            <a:endParaRPr lang="en-US"/>
          </a:p>
        </p:txBody>
      </p:sp>
    </p:spTree>
    <p:extLst>
      <p:ext uri="{BB962C8B-B14F-4D97-AF65-F5344CB8AC3E}">
        <p14:creationId xmlns:p14="http://schemas.microsoft.com/office/powerpoint/2010/main" val="152381803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accent2">
                    <a:lumMod val="40000"/>
                    <a:lumOff val="60000"/>
                  </a:schemeClr>
                </a:solidFill>
              </a:defRPr>
            </a:lvl1pPr>
          </a:lstStyle>
          <a:p>
            <a:fld id="{E5FDCD9F-8EFD-42A8-BAD9-E43A885E7FD7}" type="datetime1">
              <a:rPr lang="en-US" smtClean="0"/>
              <a:pPr/>
              <a:t>10/11/2014</a:t>
            </a:fld>
            <a:endParaRPr lang="en-US"/>
          </a:p>
        </p:txBody>
      </p:sp>
      <p:sp>
        <p:nvSpPr>
          <p:cNvPr id="3" name="Footer Placeholder 2"/>
          <p:cNvSpPr>
            <a:spLocks noGrp="1"/>
          </p:cNvSpPr>
          <p:nvPr>
            <p:ph type="ftr" sz="quarter" idx="11"/>
          </p:nvPr>
        </p:nvSpPr>
        <p:spPr/>
        <p:txBody>
          <a:bodyPr/>
          <a:lstStyle>
            <a:lvl1pPr>
              <a:defRPr>
                <a:solidFill>
                  <a:schemeClr val="accent2">
                    <a:lumMod val="40000"/>
                    <a:lumOff val="60000"/>
                  </a:schemeClr>
                </a:solidFill>
              </a:defRPr>
            </a:lvl1pPr>
          </a:lstStyle>
          <a:p>
            <a:r>
              <a:rPr lang="en-US" smtClean="0"/>
              <a:t>Microsoft Confidential</a:t>
            </a:r>
            <a:endParaRPr lang="en-US" dirty="0" smtClean="0"/>
          </a:p>
        </p:txBody>
      </p:sp>
      <p:sp>
        <p:nvSpPr>
          <p:cNvPr id="4" name="Slide Number Placeholder 3"/>
          <p:cNvSpPr>
            <a:spLocks noGrp="1"/>
          </p:cNvSpPr>
          <p:nvPr>
            <p:ph type="sldNum" sz="quarter" idx="12"/>
          </p:nvPr>
        </p:nvSpPr>
        <p:spPr/>
        <p:txBody>
          <a:bodyPr/>
          <a:lstStyle>
            <a:lvl1pPr>
              <a:defRPr>
                <a:solidFill>
                  <a:schemeClr val="accent2">
                    <a:lumMod val="40000"/>
                    <a:lumOff val="60000"/>
                  </a:schemeClr>
                </a:solidFill>
              </a:defRPr>
            </a:lvl1pPr>
          </a:lstStyle>
          <a:p>
            <a:fld id="{2775DF8E-1151-4C45-8C93-3AB060627CA9}" type="slidenum">
              <a:rPr lang="en-US" smtClean="0"/>
              <a:pPr/>
              <a:t>‹#›</a:t>
            </a:fld>
            <a:endParaRPr lang="en-US"/>
          </a:p>
        </p:txBody>
      </p:sp>
    </p:spTree>
    <p:extLst>
      <p:ext uri="{BB962C8B-B14F-4D97-AF65-F5344CB8AC3E}">
        <p14:creationId xmlns:p14="http://schemas.microsoft.com/office/powerpoint/2010/main" val="36017164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accent3">
                    <a:lumMod val="40000"/>
                    <a:lumOff val="60000"/>
                  </a:schemeClr>
                </a:solidFill>
              </a:defRPr>
            </a:lvl1pPr>
          </a:lstStyle>
          <a:p>
            <a:fld id="{6AD12051-B456-4405-8380-C3FD2EE5DFA6}" type="datetime1">
              <a:rPr lang="en-US" smtClean="0"/>
              <a:pPr/>
              <a:t>10/11/2014</a:t>
            </a:fld>
            <a:endParaRPr lang="en-US"/>
          </a:p>
        </p:txBody>
      </p:sp>
      <p:sp>
        <p:nvSpPr>
          <p:cNvPr id="3" name="Footer Placeholder 2"/>
          <p:cNvSpPr>
            <a:spLocks noGrp="1"/>
          </p:cNvSpPr>
          <p:nvPr>
            <p:ph type="ftr" sz="quarter" idx="11"/>
          </p:nvPr>
        </p:nvSpPr>
        <p:spPr/>
        <p:txBody>
          <a:bodyPr/>
          <a:lstStyle>
            <a:lvl1pPr>
              <a:defRPr>
                <a:solidFill>
                  <a:schemeClr val="accent3">
                    <a:lumMod val="40000"/>
                    <a:lumOff val="60000"/>
                  </a:schemeClr>
                </a:solidFill>
              </a:defRPr>
            </a:lvl1pPr>
          </a:lstStyle>
          <a:p>
            <a:r>
              <a:rPr lang="en-US" smtClean="0"/>
              <a:t>Microsoft Confidential</a:t>
            </a:r>
            <a:endParaRPr lang="en-US" dirty="0" smtClean="0"/>
          </a:p>
        </p:txBody>
      </p:sp>
      <p:sp>
        <p:nvSpPr>
          <p:cNvPr id="4" name="Slide Number Placeholder 3"/>
          <p:cNvSpPr>
            <a:spLocks noGrp="1"/>
          </p:cNvSpPr>
          <p:nvPr>
            <p:ph type="sldNum" sz="quarter" idx="12"/>
          </p:nvPr>
        </p:nvSpPr>
        <p:spPr/>
        <p:txBody>
          <a:bodyPr/>
          <a:lstStyle>
            <a:lvl1pPr>
              <a:defRPr>
                <a:solidFill>
                  <a:schemeClr val="accent3">
                    <a:lumMod val="40000"/>
                    <a:lumOff val="60000"/>
                  </a:schemeClr>
                </a:solidFill>
              </a:defRPr>
            </a:lvl1pPr>
          </a:lstStyle>
          <a:p>
            <a:fld id="{2775DF8E-1151-4C45-8C93-3AB060627CA9}" type="slidenum">
              <a:rPr lang="en-US" smtClean="0"/>
              <a:pPr/>
              <a:t>‹#›</a:t>
            </a:fld>
            <a:endParaRPr lang="en-US"/>
          </a:p>
        </p:txBody>
      </p:sp>
    </p:spTree>
    <p:extLst>
      <p:ext uri="{BB962C8B-B14F-4D97-AF65-F5344CB8AC3E}">
        <p14:creationId xmlns:p14="http://schemas.microsoft.com/office/powerpoint/2010/main" val="218061262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5" name="Date Placeholder 3"/>
          <p:cNvSpPr>
            <a:spLocks noGrp="1"/>
          </p:cNvSpPr>
          <p:nvPr>
            <p:ph type="dt" sz="half" idx="12"/>
          </p:nvPr>
        </p:nvSpPr>
        <p:spPr>
          <a:xfrm>
            <a:off x="2560637" y="6483349"/>
            <a:ext cx="2797175" cy="371475"/>
          </a:xfrm>
        </p:spPr>
        <p:txBody>
          <a:bodyPr/>
          <a:lstStyle>
            <a:lvl1pPr>
              <a:defRPr>
                <a:solidFill>
                  <a:schemeClr val="bg1"/>
                </a:solidFill>
              </a:defRPr>
            </a:lvl1pPr>
          </a:lstStyle>
          <a:p>
            <a:fld id="{2E6C8223-FB88-46A3-B41D-44B2610DF9D3}" type="datetime1">
              <a:rPr lang="en-US" smtClean="0"/>
              <a:pPr/>
              <a:t>10/11/2014</a:t>
            </a:fld>
            <a:endParaRPr lang="en-US"/>
          </a:p>
        </p:txBody>
      </p:sp>
      <p:sp>
        <p:nvSpPr>
          <p:cNvPr id="7" name="Footer Placeholder 6"/>
          <p:cNvSpPr>
            <a:spLocks noGrp="1"/>
          </p:cNvSpPr>
          <p:nvPr>
            <p:ph type="ftr" sz="quarter" idx="13"/>
          </p:nvPr>
        </p:nvSpPr>
        <p:spPr>
          <a:xfrm>
            <a:off x="755650" y="6483350"/>
            <a:ext cx="1804987" cy="371475"/>
          </a:xfrm>
        </p:spPr>
        <p:txBody>
          <a:bodyPr/>
          <a:lstStyle>
            <a:lvl1pPr>
              <a:defRPr>
                <a:solidFill>
                  <a:schemeClr val="bg1"/>
                </a:solidFill>
              </a:defRPr>
            </a:lvl1pPr>
          </a:lstStyle>
          <a:p>
            <a:r>
              <a:rPr lang="en-US" smtClean="0"/>
              <a:t>Microsoft Confidential</a:t>
            </a:r>
            <a:endParaRPr lang="en-US" dirty="0" smtClean="0"/>
          </a:p>
        </p:txBody>
      </p:sp>
      <p:sp>
        <p:nvSpPr>
          <p:cNvPr id="8" name="Slide Number Placeholder 7"/>
          <p:cNvSpPr>
            <a:spLocks noGrp="1"/>
          </p:cNvSpPr>
          <p:nvPr>
            <p:ph type="sldNum" sz="quarter" idx="14"/>
          </p:nvPr>
        </p:nvSpPr>
        <p:spPr>
          <a:xfrm>
            <a:off x="269874" y="6483350"/>
            <a:ext cx="485776" cy="371475"/>
          </a:xfrm>
        </p:spPr>
        <p:txBody>
          <a:bodyPr/>
          <a:lstStyle>
            <a:lvl1pPr>
              <a:defRPr>
                <a:solidFill>
                  <a:schemeClr val="bg1"/>
                </a:solidFill>
              </a:defRPr>
            </a:lvl1pPr>
          </a:lstStyle>
          <a:p>
            <a:fld id="{2775DF8E-1151-4C45-8C93-3AB060627CA9}" type="slidenum">
              <a:rPr lang="en-US" smtClean="0"/>
              <a:pPr/>
              <a:t>‹#›</a:t>
            </a:fld>
            <a:endParaRPr lang="en-US" dirty="0"/>
          </a:p>
        </p:txBody>
      </p:sp>
    </p:spTree>
    <p:extLst>
      <p:ext uri="{BB962C8B-B14F-4D97-AF65-F5344CB8AC3E}">
        <p14:creationId xmlns:p14="http://schemas.microsoft.com/office/powerpoint/2010/main" val="332024217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tx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4424" y="6385524"/>
            <a:ext cx="1377619" cy="466344"/>
          </a:xfrm>
          <a:prstGeom prst="rect">
            <a:avLst/>
          </a:prstGeom>
        </p:spPr>
      </p:pic>
      <p:pic>
        <p:nvPicPr>
          <p:cNvPr id="5" name="Picture 4" descr="PPT_Image_FINAL.jpg"/>
          <p:cNvPicPr>
            <a:picLocks noChangeAspect="1"/>
          </p:cNvPicPr>
          <p:nvPr userDrawn="1"/>
        </p:nvPicPr>
        <p:blipFill rotWithShape="1">
          <a:blip r:embed="rId3"/>
          <a:srcRect l="578" t="17463" r="2530" b="9074"/>
          <a:stretch/>
        </p:blipFill>
        <p:spPr>
          <a:xfrm>
            <a:off x="0" y="1"/>
            <a:ext cx="12446915" cy="6225580"/>
          </a:xfrm>
          <a:prstGeom prst="rect">
            <a:avLst/>
          </a:prstGeom>
        </p:spPr>
      </p:pic>
      <p:sp>
        <p:nvSpPr>
          <p:cNvPr id="6" name="Rectangle 5"/>
          <p:cNvSpPr/>
          <p:nvPr userDrawn="1"/>
        </p:nvSpPr>
        <p:spPr>
          <a:xfrm>
            <a:off x="487465" y="1278012"/>
            <a:ext cx="5938047" cy="3989470"/>
          </a:xfrm>
          <a:prstGeom prst="rect">
            <a:avLst/>
          </a:prstGeom>
          <a:solidFill>
            <a:schemeClr val="accent1">
              <a:alpha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n>
                <a:noFill/>
              </a:ln>
              <a:effectLst/>
            </a:endParaRPr>
          </a:p>
        </p:txBody>
      </p:sp>
      <p:pic>
        <p:nvPicPr>
          <p:cNvPr id="7" name="Picture 6" descr="gray_icons.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37980" y="5880582"/>
            <a:ext cx="2088007" cy="1453942"/>
          </a:xfrm>
          <a:prstGeom prst="rect">
            <a:avLst/>
          </a:prstGeom>
        </p:spPr>
      </p:pic>
      <p:pic>
        <p:nvPicPr>
          <p:cNvPr id="16" name="Picture 15" descr="DragonsBladeTil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96682" y="5260040"/>
            <a:ext cx="726118" cy="726015"/>
          </a:xfrm>
          <a:prstGeom prst="rect">
            <a:avLst/>
          </a:prstGeom>
        </p:spPr>
      </p:pic>
      <p:sp>
        <p:nvSpPr>
          <p:cNvPr id="17" name="Picture Placeholder 15"/>
          <p:cNvSpPr>
            <a:spLocks noGrp="1"/>
          </p:cNvSpPr>
          <p:nvPr>
            <p:ph type="pic" sz="quarter" idx="20" hasCustomPrompt="1"/>
          </p:nvPr>
        </p:nvSpPr>
        <p:spPr>
          <a:xfrm>
            <a:off x="11396013" y="5258847"/>
            <a:ext cx="729551" cy="732130"/>
          </a:xfrm>
          <a:prstGeom prst="rect">
            <a:avLst/>
          </a:prstGeom>
        </p:spPr>
        <p:txBody>
          <a:bodyPr wrap="none" lIns="0" tIns="0" rIns="0" bIns="0" anchor="ctr" anchorCtr="0">
            <a:normAutofit/>
          </a:bodyPr>
          <a:lstStyle>
            <a:lvl1pPr marL="0" marR="0" indent="0" algn="ctr" defTabSz="1243389" rtl="0" eaLnBrk="1" fontAlgn="auto" latinLnBrk="0" hangingPunct="1">
              <a:lnSpc>
                <a:spcPct val="100000"/>
              </a:lnSpc>
              <a:spcBef>
                <a:spcPts val="0"/>
              </a:spcBef>
              <a:spcAft>
                <a:spcPts val="0"/>
              </a:spcAft>
              <a:buClrTx/>
              <a:buSzPct val="100000"/>
              <a:buFont typeface="Arial" pitchFamily="34" charset="0"/>
              <a:buNone/>
              <a:tabLst/>
              <a:defRPr sz="1088" baseline="0">
                <a:solidFill>
                  <a:schemeClr val="tx1"/>
                </a:solidFill>
                <a:latin typeface="Segoe Pro Light"/>
              </a:defRPr>
            </a:lvl1pPr>
          </a:lstStyle>
          <a:p>
            <a:r>
              <a:rPr lang="en-US" dirty="0" smtClean="0"/>
              <a:t>Click</a:t>
            </a:r>
            <a:br>
              <a:rPr lang="en-US" dirty="0" smtClean="0"/>
            </a:br>
            <a:r>
              <a:rPr lang="en-US" dirty="0" smtClean="0"/>
              <a:t>here to</a:t>
            </a:r>
            <a:br>
              <a:rPr lang="en-US" dirty="0" smtClean="0"/>
            </a:br>
            <a:r>
              <a:rPr lang="en-US" dirty="0" smtClean="0"/>
              <a:t>add tile</a:t>
            </a:r>
          </a:p>
        </p:txBody>
      </p:sp>
      <p:sp>
        <p:nvSpPr>
          <p:cNvPr id="20" name="Text Placeholder 5"/>
          <p:cNvSpPr>
            <a:spLocks noGrp="1"/>
          </p:cNvSpPr>
          <p:nvPr>
            <p:ph type="body" sz="quarter" idx="25" hasCustomPrompt="1"/>
          </p:nvPr>
        </p:nvSpPr>
        <p:spPr>
          <a:xfrm>
            <a:off x="9426905" y="5484445"/>
            <a:ext cx="1843880" cy="246104"/>
          </a:xfrm>
          <a:prstGeom prst="rect">
            <a:avLst/>
          </a:prstGeom>
        </p:spPr>
        <p:txBody>
          <a:bodyPr lIns="0" tIns="0" rIns="0" bIns="0">
            <a:noAutofit/>
          </a:bodyPr>
          <a:lstStyle>
            <a:lvl1pPr marL="0" indent="0" algn="r">
              <a:spcBef>
                <a:spcPts val="0"/>
              </a:spcBef>
              <a:buFontTx/>
              <a:buNone/>
              <a:defRPr sz="1088" baseline="0">
                <a:solidFill>
                  <a:schemeClr val="tx1"/>
                </a:solidFill>
                <a:latin typeface="Segoe UI Bold"/>
              </a:defRPr>
            </a:lvl1pPr>
          </a:lstStyle>
          <a:p>
            <a:pPr lvl="0"/>
            <a:r>
              <a:rPr lang="en-US" dirty="0" smtClean="0"/>
              <a:t>Nate Monster</a:t>
            </a:r>
          </a:p>
        </p:txBody>
      </p:sp>
      <p:sp>
        <p:nvSpPr>
          <p:cNvPr id="21" name="Text Placeholder 5"/>
          <p:cNvSpPr>
            <a:spLocks noGrp="1"/>
          </p:cNvSpPr>
          <p:nvPr>
            <p:ph type="body" sz="quarter" idx="18" hasCustomPrompt="1"/>
          </p:nvPr>
        </p:nvSpPr>
        <p:spPr>
          <a:xfrm>
            <a:off x="9426905" y="5634479"/>
            <a:ext cx="1843880" cy="246104"/>
          </a:xfrm>
          <a:prstGeom prst="rect">
            <a:avLst/>
          </a:prstGeom>
        </p:spPr>
        <p:txBody>
          <a:bodyPr lIns="0" tIns="0" rIns="0" bIns="0">
            <a:noAutofit/>
          </a:bodyPr>
          <a:lstStyle>
            <a:lvl1pPr marL="0" indent="0" algn="r">
              <a:spcBef>
                <a:spcPts val="0"/>
              </a:spcBef>
              <a:buFontTx/>
              <a:buNone/>
              <a:defRPr sz="1088" baseline="0">
                <a:solidFill>
                  <a:schemeClr val="tx1"/>
                </a:solidFill>
                <a:latin typeface="Segoe UI"/>
              </a:defRPr>
            </a:lvl1pPr>
          </a:lstStyle>
          <a:p>
            <a:pPr lvl="0"/>
            <a:r>
              <a:rPr lang="en-US" dirty="0" smtClean="0"/>
              <a:t>Dragon’s Blade</a:t>
            </a:r>
            <a:endParaRPr lang="en-US" dirty="0"/>
          </a:p>
        </p:txBody>
      </p:sp>
      <p:sp>
        <p:nvSpPr>
          <p:cNvPr id="2" name="Footer Placeholder 1"/>
          <p:cNvSpPr>
            <a:spLocks noGrp="1"/>
          </p:cNvSpPr>
          <p:nvPr>
            <p:ph type="ftr" sz="quarter" idx="26"/>
          </p:nvPr>
        </p:nvSpPr>
        <p:spPr>
          <a:xfrm>
            <a:off x="5320963" y="6483350"/>
            <a:ext cx="1804987" cy="371475"/>
          </a:xfrm>
        </p:spPr>
        <p:txBody>
          <a:bodyPr/>
          <a:lstStyle>
            <a:lvl1pPr>
              <a:defRPr>
                <a:solidFill>
                  <a:schemeClr val="accent1">
                    <a:lumMod val="60000"/>
                    <a:lumOff val="40000"/>
                  </a:schemeClr>
                </a:solidFill>
              </a:defRPr>
            </a:lvl1pPr>
          </a:lstStyle>
          <a:p>
            <a:r>
              <a:rPr lang="en-US" smtClean="0"/>
              <a:t>Microsoft Confidential</a:t>
            </a:r>
            <a:endParaRPr lang="en-US" dirty="0"/>
          </a:p>
        </p:txBody>
      </p:sp>
      <p:sp>
        <p:nvSpPr>
          <p:cNvPr id="12" name="Text Placeholder 4"/>
          <p:cNvSpPr>
            <a:spLocks noGrp="1"/>
          </p:cNvSpPr>
          <p:nvPr>
            <p:ph type="body" sz="quarter" idx="12" hasCustomPrompt="1"/>
          </p:nvPr>
        </p:nvSpPr>
        <p:spPr>
          <a:xfrm>
            <a:off x="487465" y="3601679"/>
            <a:ext cx="5938047" cy="1190983"/>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13" name="Title 1"/>
          <p:cNvSpPr>
            <a:spLocks noGrp="1"/>
          </p:cNvSpPr>
          <p:nvPr>
            <p:ph type="title" hasCustomPrompt="1"/>
          </p:nvPr>
        </p:nvSpPr>
        <p:spPr>
          <a:xfrm>
            <a:off x="487465" y="1671127"/>
            <a:ext cx="5938047" cy="1826135"/>
          </a:xfrm>
          <a:noFill/>
        </p:spPr>
        <p:txBody>
          <a:bodyPr lIns="146304" tIns="91440" rIns="146304" bIns="91440" anchor="t" anchorCtr="0"/>
          <a:lstStyle>
            <a:lvl1pPr>
              <a:defRPr sz="4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15" name="Text Placeholder 38"/>
          <p:cNvSpPr>
            <a:spLocks noGrp="1"/>
          </p:cNvSpPr>
          <p:nvPr>
            <p:ph type="body" sz="quarter" idx="24" hasCustomPrompt="1"/>
          </p:nvPr>
        </p:nvSpPr>
        <p:spPr>
          <a:xfrm>
            <a:off x="484701" y="4898150"/>
            <a:ext cx="3351691" cy="369332"/>
          </a:xfrm>
        </p:spPr>
        <p:txBody>
          <a:bodyPr bIns="0" anchor="b"/>
          <a:lstStyle>
            <a:lvl1pPr marL="0" indent="0">
              <a:buNone/>
              <a:defRPr sz="2000" baseline="0">
                <a:solidFill>
                  <a:schemeClr val="bg2">
                    <a:lumMod val="40000"/>
                    <a:lumOff val="60000"/>
                  </a:schemeClr>
                </a:solidFill>
              </a:defRPr>
            </a:lvl1pPr>
          </a:lstStyle>
          <a:p>
            <a:pPr lvl="0"/>
            <a:r>
              <a:rPr lang="en-US" dirty="0" smtClean="0"/>
              <a:t>Presentation Date</a:t>
            </a:r>
            <a:endParaRPr lang="en-US" dirty="0"/>
          </a:p>
        </p:txBody>
      </p:sp>
    </p:spTree>
    <p:extLst>
      <p:ext uri="{BB962C8B-B14F-4D97-AF65-F5344CB8AC3E}">
        <p14:creationId xmlns:p14="http://schemas.microsoft.com/office/powerpoint/2010/main" val="403002361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703" y="144462"/>
            <a:ext cx="2039204" cy="690300"/>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48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973054" y="6319670"/>
            <a:ext cx="1005840" cy="195077"/>
          </a:xfrm>
          <a:prstGeom prst="rect">
            <a:avLst/>
          </a:prstGeom>
        </p:spPr>
      </p:pic>
      <p:sp>
        <p:nvSpPr>
          <p:cNvPr id="15" name="Footer Placeholder 14"/>
          <p:cNvSpPr>
            <a:spLocks noGrp="1"/>
          </p:cNvSpPr>
          <p:nvPr>
            <p:ph type="ftr" sz="quarter" idx="14"/>
          </p:nvPr>
        </p:nvSpPr>
        <p:spPr>
          <a:xfrm>
            <a:off x="274703" y="6176196"/>
            <a:ext cx="1804987" cy="371475"/>
          </a:xfrm>
        </p:spPr>
        <p:txBody>
          <a:bodyPr/>
          <a:lstStyle>
            <a:lvl1pPr>
              <a:defRPr>
                <a:solidFill>
                  <a:schemeClr val="tx2"/>
                </a:solidFill>
              </a:defRPr>
            </a:lvl1pPr>
          </a:lstStyle>
          <a:p>
            <a:r>
              <a:rPr lang="en-US" dirty="0" smtClean="0"/>
              <a:t>Microsoft Confidential</a:t>
            </a:r>
          </a:p>
        </p:txBody>
      </p:sp>
    </p:spTree>
    <p:extLst>
      <p:ext uri="{BB962C8B-B14F-4D97-AF65-F5344CB8AC3E}">
        <p14:creationId xmlns:p14="http://schemas.microsoft.com/office/powerpoint/2010/main" val="2404010079"/>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ltGray">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74702" y="2125678"/>
            <a:ext cx="9143936" cy="1828786"/>
          </a:xfrm>
          <a:noFill/>
        </p:spPr>
        <p:txBody>
          <a:bodyPr lIns="146304" tIns="91440" rIns="146304" bIns="91440" anchor="t" anchorCtr="0"/>
          <a:lstStyle>
            <a:lvl1pPr>
              <a:defRPr sz="4800" spc="-100" baseline="0">
                <a:gradFill>
                  <a:gsLst>
                    <a:gs pos="5833">
                      <a:schemeClr val="bg1"/>
                    </a:gs>
                    <a:gs pos="18000">
                      <a:schemeClr val="bg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bwMode="auto">
          <a:xfrm>
            <a:off x="274701" y="3955786"/>
            <a:ext cx="9143937" cy="1828007"/>
          </a:xfrm>
          <a:noFill/>
        </p:spPr>
        <p:txBody>
          <a:bodyPr lIns="146304" tIns="109728" rIns="146304" bIns="109728">
            <a:noAutofit/>
          </a:bodyPr>
          <a:lstStyle>
            <a:lvl1pPr marL="0" indent="0">
              <a:spcBef>
                <a:spcPts val="0"/>
              </a:spcBef>
              <a:buNone/>
              <a:defRPr sz="28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2">
            <a:duotone>
              <a:prstClr val="black"/>
              <a:srgbClr val="0070C0">
                <a:tint val="45000"/>
                <a:satMod val="400000"/>
              </a:srgbClr>
            </a:duotone>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tretch>
            <a:fillRect/>
          </a:stretch>
        </p:blipFill>
        <p:spPr bwMode="invGray">
          <a:xfrm>
            <a:off x="10973054" y="6319670"/>
            <a:ext cx="1005840" cy="195077"/>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4703" y="144462"/>
            <a:ext cx="2039204" cy="690300"/>
          </a:xfrm>
          <a:prstGeom prst="rect">
            <a:avLst/>
          </a:prstGeom>
        </p:spPr>
      </p:pic>
      <p:sp>
        <p:nvSpPr>
          <p:cNvPr id="10" name="Footer Placeholder 14"/>
          <p:cNvSpPr>
            <a:spLocks noGrp="1"/>
          </p:cNvSpPr>
          <p:nvPr>
            <p:ph type="ftr" sz="quarter" idx="14"/>
          </p:nvPr>
        </p:nvSpPr>
        <p:spPr>
          <a:xfrm>
            <a:off x="274703" y="6176196"/>
            <a:ext cx="1804987" cy="371475"/>
          </a:xfrm>
        </p:spPr>
        <p:txBody>
          <a:bodyPr/>
          <a:lstStyle>
            <a:lvl1pPr>
              <a:defRPr>
                <a:solidFill>
                  <a:schemeClr val="tx2"/>
                </a:solidFill>
              </a:defRPr>
            </a:lvl1pPr>
          </a:lstStyle>
          <a:p>
            <a:r>
              <a:rPr lang="en-US" dirty="0" smtClean="0"/>
              <a:t>Microsoft Confidential</a:t>
            </a:r>
          </a:p>
        </p:txBody>
      </p:sp>
    </p:spTree>
    <p:extLst>
      <p:ext uri="{BB962C8B-B14F-4D97-AF65-F5344CB8AC3E}">
        <p14:creationId xmlns:p14="http://schemas.microsoft.com/office/powerpoint/2010/main" val="2310071408"/>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3">
    <p:bg>
      <p:bgRef idx="1001">
        <a:schemeClr val="bg2"/>
      </p:bgRef>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48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973054" y="6319670"/>
            <a:ext cx="1005840" cy="195077"/>
          </a:xfrm>
          <a:prstGeom prst="rect">
            <a:avLst/>
          </a:prstGeom>
        </p:spPr>
      </p:pic>
      <p:sp>
        <p:nvSpPr>
          <p:cNvPr id="3" name="Footer Placeholder 2"/>
          <p:cNvSpPr>
            <a:spLocks noGrp="1"/>
          </p:cNvSpPr>
          <p:nvPr>
            <p:ph type="ftr" sz="quarter" idx="14"/>
          </p:nvPr>
        </p:nvSpPr>
        <p:spPr>
          <a:xfrm>
            <a:off x="274703" y="6231470"/>
            <a:ext cx="1804987" cy="371475"/>
          </a:xfrm>
        </p:spPr>
        <p:txBody>
          <a:bodyPr/>
          <a:lstStyle/>
          <a:p>
            <a:r>
              <a:rPr lang="en-US" smtClean="0"/>
              <a:t>Microsoft Confidential</a:t>
            </a:r>
            <a:endParaRPr lang="en-US" dirty="0" smtClean="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7362" y="389331"/>
            <a:ext cx="2079935" cy="704088"/>
          </a:xfrm>
          <a:prstGeom prst="rect">
            <a:avLst/>
          </a:prstGeom>
        </p:spPr>
      </p:pic>
      <p:sp>
        <p:nvSpPr>
          <p:cNvPr id="11" name="Text Placeholder 38"/>
          <p:cNvSpPr>
            <a:spLocks noGrp="1"/>
          </p:cNvSpPr>
          <p:nvPr>
            <p:ph type="body" sz="quarter" idx="24" hasCustomPrompt="1"/>
          </p:nvPr>
        </p:nvSpPr>
        <p:spPr>
          <a:xfrm>
            <a:off x="275746" y="5836903"/>
            <a:ext cx="3351691" cy="369332"/>
          </a:xfrm>
        </p:spPr>
        <p:txBody>
          <a:bodyPr bIns="0" anchor="b"/>
          <a:lstStyle>
            <a:lvl1pPr marL="0" indent="0">
              <a:buNone/>
              <a:defRPr sz="2000" baseline="0">
                <a:solidFill>
                  <a:schemeClr val="bg2">
                    <a:lumMod val="40000"/>
                    <a:lumOff val="60000"/>
                  </a:schemeClr>
                </a:solidFill>
              </a:defRPr>
            </a:lvl1pPr>
          </a:lstStyle>
          <a:p>
            <a:pPr lvl="0"/>
            <a:r>
              <a:rPr lang="en-US" dirty="0" smtClean="0"/>
              <a:t>Presentation Date</a:t>
            </a:r>
            <a:endParaRPr lang="en-US" dirty="0"/>
          </a:p>
        </p:txBody>
      </p:sp>
    </p:spTree>
    <p:extLst>
      <p:ext uri="{BB962C8B-B14F-4D97-AF65-F5344CB8AC3E}">
        <p14:creationId xmlns:p14="http://schemas.microsoft.com/office/powerpoint/2010/main" val="355267263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 Phone 1">
    <p:bg>
      <p:bgRef idx="1001">
        <a:schemeClr val="bg2"/>
      </p:bgRef>
    </p:bg>
    <p:spTree>
      <p:nvGrpSpPr>
        <p:cNvPr id="1" name=""/>
        <p:cNvGrpSpPr/>
        <p:nvPr/>
      </p:nvGrpSpPr>
      <p:grpSpPr>
        <a:xfrm>
          <a:off x="0" y="0"/>
          <a:ext cx="0" cy="0"/>
          <a:chOff x="0" y="0"/>
          <a:chExt cx="0" cy="0"/>
        </a:xfrm>
      </p:grpSpPr>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13769" t="13124" r="17497" b="30293"/>
          <a:stretch/>
        </p:blipFill>
        <p:spPr>
          <a:xfrm>
            <a:off x="7150122" y="0"/>
            <a:ext cx="5316515" cy="7002462"/>
          </a:xfrm>
          <a:prstGeom prst="rect">
            <a:avLst/>
          </a:prstGeom>
        </p:spPr>
      </p:pic>
      <p:sp>
        <p:nvSpPr>
          <p:cNvPr id="14" name="Rectangle 13"/>
          <p:cNvSpPr/>
          <p:nvPr userDrawn="1"/>
        </p:nvSpPr>
        <p:spPr>
          <a:xfrm>
            <a:off x="10078567" y="6502137"/>
            <a:ext cx="2197665" cy="4845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5" name="Text Placeholder 4"/>
          <p:cNvSpPr>
            <a:spLocks noGrp="1"/>
          </p:cNvSpPr>
          <p:nvPr>
            <p:ph type="body" sz="quarter" idx="12" hasCustomPrompt="1"/>
          </p:nvPr>
        </p:nvSpPr>
        <p:spPr>
          <a:xfrm>
            <a:off x="270887" y="3949729"/>
            <a:ext cx="6399213" cy="1830388"/>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6705534" cy="1837298"/>
          </a:xfrm>
          <a:noFill/>
        </p:spPr>
        <p:txBody>
          <a:bodyPr lIns="146304" tIns="91440" rIns="146304" bIns="91440" anchor="t" anchorCtr="0"/>
          <a:lstStyle>
            <a:lvl1pPr>
              <a:defRPr sz="48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5974397" y="6288273"/>
            <a:ext cx="1005840" cy="195077"/>
          </a:xfrm>
          <a:prstGeom prst="rect">
            <a:avLst/>
          </a:prstGeom>
        </p:spPr>
      </p:pic>
      <p:sp>
        <p:nvSpPr>
          <p:cNvPr id="10" name="Picture Placeholder 9"/>
          <p:cNvSpPr>
            <a:spLocks noGrp="1"/>
          </p:cNvSpPr>
          <p:nvPr>
            <p:ph type="pic" sz="quarter" idx="19" hasCustomPrompt="1"/>
          </p:nvPr>
        </p:nvSpPr>
        <p:spPr>
          <a:xfrm>
            <a:off x="7716837" y="1783429"/>
            <a:ext cx="2197662" cy="2186437"/>
          </a:xfrm>
          <a:solidFill>
            <a:schemeClr val="bg1">
              <a:lumMod val="60000"/>
              <a:lumOff val="40000"/>
            </a:schemeClr>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a:t>
            </a:r>
            <a:endParaRPr lang="en-US" dirty="0"/>
          </a:p>
        </p:txBody>
      </p:sp>
      <p:sp>
        <p:nvSpPr>
          <p:cNvPr id="11" name="Rectangle 10"/>
          <p:cNvSpPr/>
          <p:nvPr userDrawn="1"/>
        </p:nvSpPr>
        <p:spPr>
          <a:xfrm>
            <a:off x="10079797" y="2965196"/>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12" name="Rectangle 11"/>
          <p:cNvSpPr/>
          <p:nvPr userDrawn="1"/>
        </p:nvSpPr>
        <p:spPr>
          <a:xfrm>
            <a:off x="11259434" y="2965196"/>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15" name="Rectangle 14"/>
          <p:cNvSpPr/>
          <p:nvPr userDrawn="1"/>
        </p:nvSpPr>
        <p:spPr>
          <a:xfrm>
            <a:off x="7716837" y="6502137"/>
            <a:ext cx="2197665" cy="4845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18" name="Rectangle 17"/>
          <p:cNvSpPr/>
          <p:nvPr userDrawn="1"/>
        </p:nvSpPr>
        <p:spPr>
          <a:xfrm>
            <a:off x="7716837" y="601662"/>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19" name="Rectangle 18"/>
          <p:cNvSpPr/>
          <p:nvPr userDrawn="1"/>
        </p:nvSpPr>
        <p:spPr>
          <a:xfrm>
            <a:off x="8897703" y="601662"/>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22" name="Freeform 12"/>
          <p:cNvSpPr>
            <a:spLocks noChangeAspect="1"/>
          </p:cNvSpPr>
          <p:nvPr userDrawn="1"/>
        </p:nvSpPr>
        <p:spPr bwMode="black">
          <a:xfrm>
            <a:off x="8044657" y="888481"/>
            <a:ext cx="371736" cy="516400"/>
          </a:xfrm>
          <a:custGeom>
            <a:avLst/>
            <a:gdLst>
              <a:gd name="T0" fmla="*/ 642 w 811"/>
              <a:gd name="T1" fmla="*/ 692 h 1128"/>
              <a:gd name="T2" fmla="*/ 499 w 811"/>
              <a:gd name="T3" fmla="*/ 758 h 1128"/>
              <a:gd name="T4" fmla="*/ 465 w 811"/>
              <a:gd name="T5" fmla="*/ 735 h 1128"/>
              <a:gd name="T6" fmla="*/ 301 w 811"/>
              <a:gd name="T7" fmla="*/ 382 h 1128"/>
              <a:gd name="T8" fmla="*/ 305 w 811"/>
              <a:gd name="T9" fmla="*/ 341 h 1128"/>
              <a:gd name="T10" fmla="*/ 459 w 811"/>
              <a:gd name="T11" fmla="*/ 269 h 1128"/>
              <a:gd name="T12" fmla="*/ 474 w 811"/>
              <a:gd name="T13" fmla="*/ 232 h 1128"/>
              <a:gd name="T14" fmla="*/ 378 w 811"/>
              <a:gd name="T15" fmla="*/ 19 h 1128"/>
              <a:gd name="T16" fmla="*/ 341 w 811"/>
              <a:gd name="T17" fmla="*/ 0 h 1128"/>
              <a:gd name="T18" fmla="*/ 236 w 811"/>
              <a:gd name="T19" fmla="*/ 28 h 1128"/>
              <a:gd name="T20" fmla="*/ 192 w 811"/>
              <a:gd name="T21" fmla="*/ 49 h 1128"/>
              <a:gd name="T22" fmla="*/ 117 w 811"/>
              <a:gd name="T23" fmla="*/ 543 h 1128"/>
              <a:gd name="T24" fmla="*/ 313 w 811"/>
              <a:gd name="T25" fmla="*/ 932 h 1128"/>
              <a:gd name="T26" fmla="*/ 686 w 811"/>
              <a:gd name="T27" fmla="*/ 1060 h 1128"/>
              <a:gd name="T28" fmla="*/ 730 w 811"/>
              <a:gd name="T29" fmla="*/ 1039 h 1128"/>
              <a:gd name="T30" fmla="*/ 789 w 811"/>
              <a:gd name="T31" fmla="*/ 999 h 1128"/>
              <a:gd name="T32" fmla="*/ 796 w 811"/>
              <a:gd name="T33" fmla="*/ 944 h 1128"/>
              <a:gd name="T34" fmla="*/ 689 w 811"/>
              <a:gd name="T35" fmla="*/ 708 h 1128"/>
              <a:gd name="T36" fmla="*/ 642 w 811"/>
              <a:gd name="T37" fmla="*/ 69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1" h="1128">
                <a:moveTo>
                  <a:pt x="642" y="692"/>
                </a:moveTo>
                <a:cubicBezTo>
                  <a:pt x="616" y="704"/>
                  <a:pt x="499" y="758"/>
                  <a:pt x="499" y="758"/>
                </a:cubicBezTo>
                <a:cubicBezTo>
                  <a:pt x="488" y="763"/>
                  <a:pt x="473" y="753"/>
                  <a:pt x="465" y="735"/>
                </a:cubicBezTo>
                <a:cubicBezTo>
                  <a:pt x="301" y="382"/>
                  <a:pt x="301" y="382"/>
                  <a:pt x="301" y="382"/>
                </a:cubicBezTo>
                <a:cubicBezTo>
                  <a:pt x="292" y="364"/>
                  <a:pt x="294" y="346"/>
                  <a:pt x="305" y="341"/>
                </a:cubicBezTo>
                <a:cubicBezTo>
                  <a:pt x="305" y="341"/>
                  <a:pt x="441" y="279"/>
                  <a:pt x="459" y="269"/>
                </a:cubicBezTo>
                <a:cubicBezTo>
                  <a:pt x="470" y="264"/>
                  <a:pt x="483" y="251"/>
                  <a:pt x="474" y="232"/>
                </a:cubicBezTo>
                <a:cubicBezTo>
                  <a:pt x="452" y="180"/>
                  <a:pt x="385" y="29"/>
                  <a:pt x="378" y="19"/>
                </a:cubicBezTo>
                <a:cubicBezTo>
                  <a:pt x="369" y="8"/>
                  <a:pt x="363" y="0"/>
                  <a:pt x="341" y="0"/>
                </a:cubicBezTo>
                <a:cubicBezTo>
                  <a:pt x="306" y="0"/>
                  <a:pt x="269" y="13"/>
                  <a:pt x="236" y="28"/>
                </a:cubicBezTo>
                <a:cubicBezTo>
                  <a:pt x="192" y="49"/>
                  <a:pt x="192" y="49"/>
                  <a:pt x="192" y="49"/>
                </a:cubicBezTo>
                <a:cubicBezTo>
                  <a:pt x="0" y="158"/>
                  <a:pt x="62" y="427"/>
                  <a:pt x="117" y="543"/>
                </a:cubicBezTo>
                <a:cubicBezTo>
                  <a:pt x="173" y="662"/>
                  <a:pt x="313" y="932"/>
                  <a:pt x="313" y="932"/>
                </a:cubicBezTo>
                <a:cubicBezTo>
                  <a:pt x="381" y="1070"/>
                  <a:pt x="547" y="1128"/>
                  <a:pt x="686" y="1060"/>
                </a:cubicBezTo>
                <a:cubicBezTo>
                  <a:pt x="730" y="1039"/>
                  <a:pt x="730" y="1039"/>
                  <a:pt x="730" y="1039"/>
                </a:cubicBezTo>
                <a:cubicBezTo>
                  <a:pt x="756" y="1026"/>
                  <a:pt x="769" y="1018"/>
                  <a:pt x="789" y="999"/>
                </a:cubicBezTo>
                <a:cubicBezTo>
                  <a:pt x="795" y="994"/>
                  <a:pt x="811" y="977"/>
                  <a:pt x="796" y="944"/>
                </a:cubicBezTo>
                <a:cubicBezTo>
                  <a:pt x="767" y="880"/>
                  <a:pt x="698" y="726"/>
                  <a:pt x="689" y="708"/>
                </a:cubicBezTo>
                <a:cubicBezTo>
                  <a:pt x="680" y="693"/>
                  <a:pt x="661" y="684"/>
                  <a:pt x="642" y="692"/>
                </a:cubicBezTo>
                <a:close/>
              </a:path>
            </a:pathLst>
          </a:custGeom>
          <a:solidFill>
            <a:srgbClr val="FFFFFF"/>
          </a:solidFill>
          <a:ln>
            <a:noFill/>
          </a:ln>
          <a:extLst/>
        </p:spPr>
        <p:txBody>
          <a:bodyPr vert="horz" wrap="square" lIns="82305" tIns="41153" rIns="82305" bIns="41153" numCol="1" anchor="t" anchorCtr="0" compatLnSpc="1">
            <a:prstTxWarp prst="textNoShape">
              <a:avLst/>
            </a:prstTxWarp>
          </a:bodyPr>
          <a:lstStyle/>
          <a:p>
            <a:endParaRPr lang="en-US" sz="1600">
              <a:solidFill>
                <a:schemeClr val="tx1"/>
              </a:solidFill>
            </a:endParaRPr>
          </a:p>
        </p:txBody>
      </p:sp>
      <p:grpSp>
        <p:nvGrpSpPr>
          <p:cNvPr id="2" name="Group 1"/>
          <p:cNvGrpSpPr/>
          <p:nvPr userDrawn="1"/>
        </p:nvGrpSpPr>
        <p:grpSpPr>
          <a:xfrm>
            <a:off x="8995586" y="735926"/>
            <a:ext cx="863642" cy="804552"/>
            <a:chOff x="10162265" y="1919382"/>
            <a:chExt cx="863642" cy="804552"/>
          </a:xfrm>
        </p:grpSpPr>
        <p:pic>
          <p:nvPicPr>
            <p:cNvPr id="23" name="Pictur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2265" y="1919382"/>
              <a:ext cx="863642" cy="744891"/>
            </a:xfrm>
            <a:prstGeom prst="rect">
              <a:avLst/>
            </a:prstGeom>
          </p:spPr>
        </p:pic>
        <p:pic>
          <p:nvPicPr>
            <p:cNvPr id="24" name="Picture 23"/>
            <p:cNvPicPr>
              <a:picLocks noChangeAspect="1"/>
            </p:cNvPicPr>
            <p:nvPr userDrawn="1"/>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219710" y="2429998"/>
              <a:ext cx="293936" cy="293936"/>
            </a:xfrm>
            <a:prstGeom prst="rect">
              <a:avLst/>
            </a:prstGeom>
          </p:spPr>
        </p:pic>
      </p:grpSp>
      <p:pic>
        <p:nvPicPr>
          <p:cNvPr id="25" name="Picture 2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460374" y="3207884"/>
            <a:ext cx="607374" cy="563448"/>
          </a:xfrm>
          <a:prstGeom prst="rect">
            <a:avLst/>
          </a:prstGeom>
        </p:spPr>
      </p:pic>
      <p:pic>
        <p:nvPicPr>
          <p:cNvPr id="29" name="Picture 2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71739" y="2875996"/>
            <a:ext cx="1227224" cy="1227224"/>
          </a:xfrm>
          <a:prstGeom prst="rect">
            <a:avLst/>
          </a:prstGeom>
        </p:spPr>
      </p:pic>
      <p:sp>
        <p:nvSpPr>
          <p:cNvPr id="28" name="Text Placeholder 12"/>
          <p:cNvSpPr>
            <a:spLocks noGrp="1"/>
          </p:cNvSpPr>
          <p:nvPr>
            <p:ph type="body" sz="quarter" idx="22" hasCustomPrompt="1"/>
          </p:nvPr>
        </p:nvSpPr>
        <p:spPr>
          <a:xfrm>
            <a:off x="7720022" y="3401890"/>
            <a:ext cx="2197661" cy="576361"/>
          </a:xfrm>
          <a:noFill/>
        </p:spPr>
        <p:txBody>
          <a:bodyPr vert="horz" wrap="square" lIns="155448" tIns="73152" rIns="91440" bIns="73152" rtlCol="0" anchor="ctr" anchorCtr="0">
            <a:noAutofit/>
          </a:bodyPr>
          <a:lstStyle>
            <a:lvl1pPr marL="114300" indent="-114300">
              <a:spcBef>
                <a:spcPts val="0"/>
              </a:spcBef>
              <a:buNone/>
              <a:defRPr lang="en-US" sz="2000" dirty="0">
                <a:solidFill>
                  <a:schemeClr val="tx1"/>
                </a:solidFill>
                <a:latin typeface="+mn-lt"/>
              </a:defRPr>
            </a:lvl1pPr>
          </a:lstStyle>
          <a:p>
            <a:pPr marL="0" lvl="0" indent="0">
              <a:lnSpc>
                <a:spcPct val="100000"/>
              </a:lnSpc>
            </a:pPr>
            <a:r>
              <a:rPr lang="en-US" dirty="0" smtClean="0"/>
              <a:t>Click to edit text</a:t>
            </a:r>
            <a:endParaRPr lang="en-US" dirty="0"/>
          </a:p>
        </p:txBody>
      </p:sp>
      <p:pic>
        <p:nvPicPr>
          <p:cNvPr id="33" name="Picture 3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07362" y="389331"/>
            <a:ext cx="2079935" cy="704088"/>
          </a:xfrm>
          <a:prstGeom prst="rect">
            <a:avLst/>
          </a:prstGeom>
        </p:spPr>
      </p:pic>
      <p:sp>
        <p:nvSpPr>
          <p:cNvPr id="37" name="Picture Placeholder 9"/>
          <p:cNvSpPr>
            <a:spLocks noGrp="1"/>
          </p:cNvSpPr>
          <p:nvPr>
            <p:ph type="pic" sz="quarter" idx="25" hasCustomPrompt="1"/>
          </p:nvPr>
        </p:nvSpPr>
        <p:spPr>
          <a:xfrm>
            <a:off x="10070926" y="600500"/>
            <a:ext cx="2197662" cy="2186437"/>
          </a:xfrm>
          <a:solidFill>
            <a:schemeClr val="bg1">
              <a:lumMod val="60000"/>
              <a:lumOff val="40000"/>
            </a:schemeClr>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a:t>
            </a:r>
            <a:endParaRPr lang="en-US" dirty="0"/>
          </a:p>
        </p:txBody>
      </p:sp>
      <p:sp>
        <p:nvSpPr>
          <p:cNvPr id="38" name="Text Placeholder 12"/>
          <p:cNvSpPr>
            <a:spLocks noGrp="1"/>
          </p:cNvSpPr>
          <p:nvPr>
            <p:ph type="body" sz="quarter" idx="26" hasCustomPrompt="1"/>
          </p:nvPr>
        </p:nvSpPr>
        <p:spPr>
          <a:xfrm>
            <a:off x="10070926" y="612628"/>
            <a:ext cx="2197661" cy="576361"/>
          </a:xfrm>
          <a:solidFill>
            <a:schemeClr val="accent1"/>
          </a:solidFill>
        </p:spPr>
        <p:txBody>
          <a:bodyPr vert="horz" wrap="square" lIns="155448" tIns="73152" rIns="91440" bIns="73152" rtlCol="0" anchor="ctr" anchorCtr="0">
            <a:noAutofit/>
          </a:bodyPr>
          <a:lstStyle>
            <a:lvl1pPr marL="114300" indent="-114300">
              <a:spcBef>
                <a:spcPts val="0"/>
              </a:spcBef>
              <a:buNone/>
              <a:defRPr lang="en-US" sz="2000" dirty="0">
                <a:solidFill>
                  <a:schemeClr val="tx1"/>
                </a:solidFill>
                <a:latin typeface="+mn-lt"/>
              </a:defRPr>
            </a:lvl1pPr>
          </a:lstStyle>
          <a:p>
            <a:pPr marL="0" lvl="0" indent="0">
              <a:lnSpc>
                <a:spcPct val="100000"/>
              </a:lnSpc>
            </a:pPr>
            <a:r>
              <a:rPr lang="en-US" dirty="0" smtClean="0"/>
              <a:t>Click to edit text</a:t>
            </a:r>
            <a:endParaRPr lang="en-US" dirty="0"/>
          </a:p>
        </p:txBody>
      </p:sp>
      <p:sp>
        <p:nvSpPr>
          <p:cNvPr id="26" name="Rectangle 25"/>
          <p:cNvSpPr/>
          <p:nvPr userDrawn="1"/>
        </p:nvSpPr>
        <p:spPr bwMode="auto">
          <a:xfrm>
            <a:off x="7716837" y="4146963"/>
            <a:ext cx="4559395" cy="219020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4" name="Text Placeholder 38"/>
          <p:cNvSpPr>
            <a:spLocks noGrp="1"/>
          </p:cNvSpPr>
          <p:nvPr>
            <p:ph type="body" sz="quarter" idx="24" hasCustomPrompt="1"/>
          </p:nvPr>
        </p:nvSpPr>
        <p:spPr>
          <a:xfrm>
            <a:off x="275746" y="5836903"/>
            <a:ext cx="3351691" cy="369332"/>
          </a:xfrm>
        </p:spPr>
        <p:txBody>
          <a:bodyPr bIns="0" anchor="b"/>
          <a:lstStyle>
            <a:lvl1pPr marL="0" indent="0">
              <a:buNone/>
              <a:defRPr sz="2000" baseline="0">
                <a:solidFill>
                  <a:schemeClr val="bg2">
                    <a:lumMod val="40000"/>
                    <a:lumOff val="60000"/>
                  </a:schemeClr>
                </a:solidFill>
              </a:defRPr>
            </a:lvl1pPr>
          </a:lstStyle>
          <a:p>
            <a:pPr lvl="0"/>
            <a:r>
              <a:rPr lang="en-US" dirty="0" smtClean="0"/>
              <a:t>Presentation Date</a:t>
            </a:r>
            <a:endParaRPr lang="en-US" dirty="0"/>
          </a:p>
        </p:txBody>
      </p:sp>
      <p:sp>
        <p:nvSpPr>
          <p:cNvPr id="40" name="Footer Placeholder 2"/>
          <p:cNvSpPr>
            <a:spLocks noGrp="1"/>
          </p:cNvSpPr>
          <p:nvPr>
            <p:ph type="ftr" sz="quarter" idx="14"/>
          </p:nvPr>
        </p:nvSpPr>
        <p:spPr>
          <a:xfrm>
            <a:off x="274703" y="6231470"/>
            <a:ext cx="1804987" cy="371475"/>
          </a:xfrm>
        </p:spPr>
        <p:txBody>
          <a:bodyPr/>
          <a:lstStyle/>
          <a:p>
            <a:r>
              <a:rPr lang="en-US" smtClean="0"/>
              <a:t>Microsoft Confidential</a:t>
            </a:r>
            <a:endParaRPr lang="en-US" dirty="0" smtClean="0"/>
          </a:p>
        </p:txBody>
      </p:sp>
    </p:spTree>
    <p:extLst>
      <p:ext uri="{BB962C8B-B14F-4D97-AF65-F5344CB8AC3E}">
        <p14:creationId xmlns:p14="http://schemas.microsoft.com/office/powerpoint/2010/main" val="31612465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Phone 3">
    <p:bg>
      <p:bgRef idx="1001">
        <a:schemeClr val="bg2"/>
      </p:bgRef>
    </p:bg>
    <p:spTree>
      <p:nvGrpSpPr>
        <p:cNvPr id="1" name=""/>
        <p:cNvGrpSpPr/>
        <p:nvPr/>
      </p:nvGrpSpPr>
      <p:grpSpPr>
        <a:xfrm>
          <a:off x="0" y="0"/>
          <a:ext cx="0" cy="0"/>
          <a:chOff x="0" y="0"/>
          <a:chExt cx="0" cy="0"/>
        </a:xfrm>
      </p:grpSpPr>
      <p:pic>
        <p:nvPicPr>
          <p:cNvPr id="30" name="Picture 29"/>
          <p:cNvPicPr>
            <a:picLocks noChangeAspect="1"/>
          </p:cNvPicPr>
          <p:nvPr userDrawn="1"/>
        </p:nvPicPr>
        <p:blipFill rotWithShape="1">
          <a:blip r:embed="rId2" cstate="print">
            <a:extLst>
              <a:ext uri="{28A0092B-C50C-407E-A947-70E740481C1C}">
                <a14:useLocalDpi xmlns:a14="http://schemas.microsoft.com/office/drawing/2010/main" val="0"/>
              </a:ext>
            </a:extLst>
          </a:blip>
          <a:srcRect l="13769" t="13124" r="17497" b="30293"/>
          <a:stretch/>
        </p:blipFill>
        <p:spPr>
          <a:xfrm>
            <a:off x="7150122" y="0"/>
            <a:ext cx="5316515" cy="7002462"/>
          </a:xfrm>
          <a:prstGeom prst="rect">
            <a:avLst/>
          </a:prstGeom>
        </p:spPr>
      </p:pic>
      <p:sp>
        <p:nvSpPr>
          <p:cNvPr id="55" name="Picture Placeholder 9"/>
          <p:cNvSpPr>
            <a:spLocks noGrp="1"/>
          </p:cNvSpPr>
          <p:nvPr>
            <p:ph type="pic" sz="quarter" idx="19" hasCustomPrompt="1"/>
          </p:nvPr>
        </p:nvSpPr>
        <p:spPr>
          <a:xfrm>
            <a:off x="9319355" y="595876"/>
            <a:ext cx="1371600" cy="1371600"/>
          </a:xfrm>
          <a:solidFill>
            <a:schemeClr val="bg1">
              <a:lumMod val="60000"/>
              <a:lumOff val="40000"/>
            </a:schemeClr>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 or app</a:t>
            </a:r>
            <a:endParaRPr lang="en-US" dirty="0"/>
          </a:p>
        </p:txBody>
      </p:sp>
      <p:sp>
        <p:nvSpPr>
          <p:cNvPr id="57" name="Picture Placeholder 9"/>
          <p:cNvSpPr>
            <a:spLocks noGrp="1"/>
          </p:cNvSpPr>
          <p:nvPr>
            <p:ph type="pic" sz="quarter" idx="25" hasCustomPrompt="1"/>
          </p:nvPr>
        </p:nvSpPr>
        <p:spPr>
          <a:xfrm>
            <a:off x="10835955" y="595876"/>
            <a:ext cx="1371600" cy="1371600"/>
          </a:xfrm>
          <a:solidFill>
            <a:schemeClr val="bg1">
              <a:lumMod val="60000"/>
              <a:lumOff val="40000"/>
            </a:schemeClr>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a:t>
            </a:r>
            <a:endParaRPr lang="en-US" dirty="0"/>
          </a:p>
        </p:txBody>
      </p:sp>
      <p:sp>
        <p:nvSpPr>
          <p:cNvPr id="5" name="Text Placeholder 4"/>
          <p:cNvSpPr>
            <a:spLocks noGrp="1"/>
          </p:cNvSpPr>
          <p:nvPr>
            <p:ph type="body" sz="quarter" idx="12" hasCustomPrompt="1"/>
          </p:nvPr>
        </p:nvSpPr>
        <p:spPr>
          <a:xfrm>
            <a:off x="270887" y="3949729"/>
            <a:ext cx="6399213" cy="1830388"/>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6705534" cy="1837298"/>
          </a:xfrm>
          <a:noFill/>
        </p:spPr>
        <p:txBody>
          <a:bodyPr lIns="146304" tIns="91440" rIns="146304" bIns="91440" anchor="t" anchorCtr="0"/>
          <a:lstStyle>
            <a:lvl1pPr>
              <a:defRPr sz="48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5974397" y="6288273"/>
            <a:ext cx="1005840" cy="195077"/>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7362" y="389331"/>
            <a:ext cx="2079935" cy="704088"/>
          </a:xfrm>
          <a:prstGeom prst="rect">
            <a:avLst/>
          </a:prstGeom>
        </p:spPr>
      </p:pic>
      <p:sp>
        <p:nvSpPr>
          <p:cNvPr id="34" name="Rectangle 33"/>
          <p:cNvSpPr/>
          <p:nvPr userDrawn="1"/>
        </p:nvSpPr>
        <p:spPr>
          <a:xfrm>
            <a:off x="8531938" y="595876"/>
            <a:ext cx="64008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35" name="Rectangle 34"/>
          <p:cNvSpPr/>
          <p:nvPr userDrawn="1"/>
        </p:nvSpPr>
        <p:spPr>
          <a:xfrm>
            <a:off x="7781602" y="595876"/>
            <a:ext cx="64008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36" name="Rectangle 35"/>
          <p:cNvSpPr/>
          <p:nvPr userDrawn="1"/>
        </p:nvSpPr>
        <p:spPr>
          <a:xfrm>
            <a:off x="8538753" y="2894708"/>
            <a:ext cx="64008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40" name="Rectangle 39"/>
          <p:cNvSpPr/>
          <p:nvPr userDrawn="1"/>
        </p:nvSpPr>
        <p:spPr>
          <a:xfrm>
            <a:off x="7781602" y="2894708"/>
            <a:ext cx="64008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41" name="Rectangle 40"/>
          <p:cNvSpPr/>
          <p:nvPr userDrawn="1"/>
        </p:nvSpPr>
        <p:spPr>
          <a:xfrm>
            <a:off x="9328619" y="2117468"/>
            <a:ext cx="2878936" cy="1417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42" name="Rectangle 41"/>
          <p:cNvSpPr/>
          <p:nvPr userDrawn="1"/>
        </p:nvSpPr>
        <p:spPr>
          <a:xfrm>
            <a:off x="10835955" y="3665593"/>
            <a:ext cx="1371600"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45" name="Rectangle 44"/>
          <p:cNvSpPr/>
          <p:nvPr userDrawn="1"/>
        </p:nvSpPr>
        <p:spPr>
          <a:xfrm>
            <a:off x="9308779" y="5163833"/>
            <a:ext cx="1371600"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47" name="Rectangle 46"/>
          <p:cNvSpPr/>
          <p:nvPr userDrawn="1"/>
        </p:nvSpPr>
        <p:spPr>
          <a:xfrm>
            <a:off x="9292022" y="6662073"/>
            <a:ext cx="2915533" cy="3324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48" name="Rectangle 47"/>
          <p:cNvSpPr/>
          <p:nvPr userDrawn="1"/>
        </p:nvSpPr>
        <p:spPr>
          <a:xfrm>
            <a:off x="7781602" y="6662073"/>
            <a:ext cx="1371600" cy="3324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49" name="Freeform 12"/>
          <p:cNvSpPr>
            <a:spLocks noChangeAspect="1"/>
          </p:cNvSpPr>
          <p:nvPr userDrawn="1"/>
        </p:nvSpPr>
        <p:spPr bwMode="black">
          <a:xfrm>
            <a:off x="7972787" y="750969"/>
            <a:ext cx="257709" cy="357998"/>
          </a:xfrm>
          <a:custGeom>
            <a:avLst/>
            <a:gdLst>
              <a:gd name="T0" fmla="*/ 642 w 811"/>
              <a:gd name="T1" fmla="*/ 692 h 1128"/>
              <a:gd name="T2" fmla="*/ 499 w 811"/>
              <a:gd name="T3" fmla="*/ 758 h 1128"/>
              <a:gd name="T4" fmla="*/ 465 w 811"/>
              <a:gd name="T5" fmla="*/ 735 h 1128"/>
              <a:gd name="T6" fmla="*/ 301 w 811"/>
              <a:gd name="T7" fmla="*/ 382 h 1128"/>
              <a:gd name="T8" fmla="*/ 305 w 811"/>
              <a:gd name="T9" fmla="*/ 341 h 1128"/>
              <a:gd name="T10" fmla="*/ 459 w 811"/>
              <a:gd name="T11" fmla="*/ 269 h 1128"/>
              <a:gd name="T12" fmla="*/ 474 w 811"/>
              <a:gd name="T13" fmla="*/ 232 h 1128"/>
              <a:gd name="T14" fmla="*/ 378 w 811"/>
              <a:gd name="T15" fmla="*/ 19 h 1128"/>
              <a:gd name="T16" fmla="*/ 341 w 811"/>
              <a:gd name="T17" fmla="*/ 0 h 1128"/>
              <a:gd name="T18" fmla="*/ 236 w 811"/>
              <a:gd name="T19" fmla="*/ 28 h 1128"/>
              <a:gd name="T20" fmla="*/ 192 w 811"/>
              <a:gd name="T21" fmla="*/ 49 h 1128"/>
              <a:gd name="T22" fmla="*/ 117 w 811"/>
              <a:gd name="T23" fmla="*/ 543 h 1128"/>
              <a:gd name="T24" fmla="*/ 313 w 811"/>
              <a:gd name="T25" fmla="*/ 932 h 1128"/>
              <a:gd name="T26" fmla="*/ 686 w 811"/>
              <a:gd name="T27" fmla="*/ 1060 h 1128"/>
              <a:gd name="T28" fmla="*/ 730 w 811"/>
              <a:gd name="T29" fmla="*/ 1039 h 1128"/>
              <a:gd name="T30" fmla="*/ 789 w 811"/>
              <a:gd name="T31" fmla="*/ 999 h 1128"/>
              <a:gd name="T32" fmla="*/ 796 w 811"/>
              <a:gd name="T33" fmla="*/ 944 h 1128"/>
              <a:gd name="T34" fmla="*/ 689 w 811"/>
              <a:gd name="T35" fmla="*/ 708 h 1128"/>
              <a:gd name="T36" fmla="*/ 642 w 811"/>
              <a:gd name="T37" fmla="*/ 69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1" h="1128">
                <a:moveTo>
                  <a:pt x="642" y="692"/>
                </a:moveTo>
                <a:cubicBezTo>
                  <a:pt x="616" y="704"/>
                  <a:pt x="499" y="758"/>
                  <a:pt x="499" y="758"/>
                </a:cubicBezTo>
                <a:cubicBezTo>
                  <a:pt x="488" y="763"/>
                  <a:pt x="473" y="753"/>
                  <a:pt x="465" y="735"/>
                </a:cubicBezTo>
                <a:cubicBezTo>
                  <a:pt x="301" y="382"/>
                  <a:pt x="301" y="382"/>
                  <a:pt x="301" y="382"/>
                </a:cubicBezTo>
                <a:cubicBezTo>
                  <a:pt x="292" y="364"/>
                  <a:pt x="294" y="346"/>
                  <a:pt x="305" y="341"/>
                </a:cubicBezTo>
                <a:cubicBezTo>
                  <a:pt x="305" y="341"/>
                  <a:pt x="441" y="279"/>
                  <a:pt x="459" y="269"/>
                </a:cubicBezTo>
                <a:cubicBezTo>
                  <a:pt x="470" y="264"/>
                  <a:pt x="483" y="251"/>
                  <a:pt x="474" y="232"/>
                </a:cubicBezTo>
                <a:cubicBezTo>
                  <a:pt x="452" y="180"/>
                  <a:pt x="385" y="29"/>
                  <a:pt x="378" y="19"/>
                </a:cubicBezTo>
                <a:cubicBezTo>
                  <a:pt x="369" y="8"/>
                  <a:pt x="363" y="0"/>
                  <a:pt x="341" y="0"/>
                </a:cubicBezTo>
                <a:cubicBezTo>
                  <a:pt x="306" y="0"/>
                  <a:pt x="269" y="13"/>
                  <a:pt x="236" y="28"/>
                </a:cubicBezTo>
                <a:cubicBezTo>
                  <a:pt x="192" y="49"/>
                  <a:pt x="192" y="49"/>
                  <a:pt x="192" y="49"/>
                </a:cubicBezTo>
                <a:cubicBezTo>
                  <a:pt x="0" y="158"/>
                  <a:pt x="62" y="427"/>
                  <a:pt x="117" y="543"/>
                </a:cubicBezTo>
                <a:cubicBezTo>
                  <a:pt x="173" y="662"/>
                  <a:pt x="313" y="932"/>
                  <a:pt x="313" y="932"/>
                </a:cubicBezTo>
                <a:cubicBezTo>
                  <a:pt x="381" y="1070"/>
                  <a:pt x="547" y="1128"/>
                  <a:pt x="686" y="1060"/>
                </a:cubicBezTo>
                <a:cubicBezTo>
                  <a:pt x="730" y="1039"/>
                  <a:pt x="730" y="1039"/>
                  <a:pt x="730" y="1039"/>
                </a:cubicBezTo>
                <a:cubicBezTo>
                  <a:pt x="756" y="1026"/>
                  <a:pt x="769" y="1018"/>
                  <a:pt x="789" y="999"/>
                </a:cubicBezTo>
                <a:cubicBezTo>
                  <a:pt x="795" y="994"/>
                  <a:pt x="811" y="977"/>
                  <a:pt x="796" y="944"/>
                </a:cubicBezTo>
                <a:cubicBezTo>
                  <a:pt x="767" y="880"/>
                  <a:pt x="698" y="726"/>
                  <a:pt x="689" y="708"/>
                </a:cubicBezTo>
                <a:cubicBezTo>
                  <a:pt x="680" y="693"/>
                  <a:pt x="661" y="684"/>
                  <a:pt x="642" y="692"/>
                </a:cubicBezTo>
                <a:close/>
              </a:path>
            </a:pathLst>
          </a:custGeom>
          <a:solidFill>
            <a:srgbClr val="FFFFFF"/>
          </a:solidFill>
          <a:ln>
            <a:noFill/>
          </a:ln>
          <a:extLst/>
        </p:spPr>
        <p:txBody>
          <a:bodyPr vert="horz" wrap="square" lIns="82305" tIns="41153" rIns="82305" bIns="41153" numCol="1" anchor="t" anchorCtr="0" compatLnSpc="1">
            <a:prstTxWarp prst="textNoShape">
              <a:avLst/>
            </a:prstTxWarp>
          </a:bodyPr>
          <a:lstStyle/>
          <a:p>
            <a:endParaRPr lang="en-US" sz="1600">
              <a:solidFill>
                <a:schemeClr val="tx1"/>
              </a:solidFill>
            </a:endParaRPr>
          </a:p>
        </p:txBody>
      </p:sp>
      <p:sp>
        <p:nvSpPr>
          <p:cNvPr id="50" name="Freeform 95"/>
          <p:cNvSpPr>
            <a:spLocks/>
          </p:cNvSpPr>
          <p:nvPr userDrawn="1"/>
        </p:nvSpPr>
        <p:spPr bwMode="black">
          <a:xfrm>
            <a:off x="10457261" y="2515305"/>
            <a:ext cx="621652" cy="621646"/>
          </a:xfrm>
          <a:custGeom>
            <a:avLst/>
            <a:gdLst>
              <a:gd name="T0" fmla="*/ 59 w 67"/>
              <a:gd name="T1" fmla="*/ 0 h 67"/>
              <a:gd name="T2" fmla="*/ 9 w 67"/>
              <a:gd name="T3" fmla="*/ 0 h 67"/>
              <a:gd name="T4" fmla="*/ 0 w 67"/>
              <a:gd name="T5" fmla="*/ 9 h 67"/>
              <a:gd name="T6" fmla="*/ 0 w 67"/>
              <a:gd name="T7" fmla="*/ 41 h 67"/>
              <a:gd name="T8" fmla="*/ 9 w 67"/>
              <a:gd name="T9" fmla="*/ 50 h 67"/>
              <a:gd name="T10" fmla="*/ 21 w 67"/>
              <a:gd name="T11" fmla="*/ 50 h 67"/>
              <a:gd name="T12" fmla="*/ 47 w 67"/>
              <a:gd name="T13" fmla="*/ 67 h 67"/>
              <a:gd name="T14" fmla="*/ 41 w 67"/>
              <a:gd name="T15" fmla="*/ 50 h 67"/>
              <a:gd name="T16" fmla="*/ 59 w 67"/>
              <a:gd name="T17" fmla="*/ 50 h 67"/>
              <a:gd name="T18" fmla="*/ 67 w 67"/>
              <a:gd name="T19" fmla="*/ 41 h 67"/>
              <a:gd name="T20" fmla="*/ 67 w 67"/>
              <a:gd name="T21" fmla="*/ 9 h 67"/>
              <a:gd name="T22" fmla="*/ 59 w 67"/>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67">
                <a:moveTo>
                  <a:pt x="59"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59" y="50"/>
                  <a:pt x="59" y="50"/>
                  <a:pt x="59" y="50"/>
                </a:cubicBezTo>
                <a:cubicBezTo>
                  <a:pt x="63" y="50"/>
                  <a:pt x="67" y="46"/>
                  <a:pt x="67" y="41"/>
                </a:cubicBezTo>
                <a:cubicBezTo>
                  <a:pt x="67" y="9"/>
                  <a:pt x="67" y="9"/>
                  <a:pt x="67" y="9"/>
                </a:cubicBezTo>
                <a:cubicBezTo>
                  <a:pt x="67" y="4"/>
                  <a:pt x="63" y="0"/>
                  <a:pt x="59" y="0"/>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1" name="Freeform 81"/>
          <p:cNvSpPr>
            <a:spLocks noEditPoints="1"/>
          </p:cNvSpPr>
          <p:nvPr userDrawn="1"/>
        </p:nvSpPr>
        <p:spPr bwMode="black">
          <a:xfrm>
            <a:off x="11209570" y="4125434"/>
            <a:ext cx="624371" cy="483385"/>
          </a:xfrm>
          <a:custGeom>
            <a:avLst/>
            <a:gdLst>
              <a:gd name="T0" fmla="*/ 71 w 75"/>
              <a:gd name="T1" fmla="*/ 58 h 58"/>
              <a:gd name="T2" fmla="*/ 4 w 75"/>
              <a:gd name="T3" fmla="*/ 58 h 58"/>
              <a:gd name="T4" fmla="*/ 0 w 75"/>
              <a:gd name="T5" fmla="*/ 54 h 58"/>
              <a:gd name="T6" fmla="*/ 0 w 75"/>
              <a:gd name="T7" fmla="*/ 4 h 58"/>
              <a:gd name="T8" fmla="*/ 4 w 75"/>
              <a:gd name="T9" fmla="*/ 0 h 58"/>
              <a:gd name="T10" fmla="*/ 71 w 75"/>
              <a:gd name="T11" fmla="*/ 0 h 58"/>
              <a:gd name="T12" fmla="*/ 75 w 75"/>
              <a:gd name="T13" fmla="*/ 4 h 58"/>
              <a:gd name="T14" fmla="*/ 75 w 75"/>
              <a:gd name="T15" fmla="*/ 54 h 58"/>
              <a:gd name="T16" fmla="*/ 71 w 75"/>
              <a:gd name="T17" fmla="*/ 58 h 58"/>
              <a:gd name="T18" fmla="*/ 8 w 75"/>
              <a:gd name="T19" fmla="*/ 50 h 58"/>
              <a:gd name="T20" fmla="*/ 67 w 75"/>
              <a:gd name="T21" fmla="*/ 50 h 58"/>
              <a:gd name="T22" fmla="*/ 67 w 75"/>
              <a:gd name="T23" fmla="*/ 16 h 58"/>
              <a:gd name="T24" fmla="*/ 39 w 75"/>
              <a:gd name="T25" fmla="*/ 38 h 58"/>
              <a:gd name="T26" fmla="*/ 35 w 75"/>
              <a:gd name="T27" fmla="*/ 38 h 58"/>
              <a:gd name="T28" fmla="*/ 8 w 75"/>
              <a:gd name="T29" fmla="*/ 17 h 58"/>
              <a:gd name="T30" fmla="*/ 8 w 75"/>
              <a:gd name="T31" fmla="*/ 50 h 58"/>
              <a:gd name="T32" fmla="*/ 9 w 75"/>
              <a:gd name="T33" fmla="*/ 8 h 58"/>
              <a:gd name="T34" fmla="*/ 37 w 75"/>
              <a:gd name="T35" fmla="*/ 30 h 58"/>
              <a:gd name="T36" fmla="*/ 65 w 75"/>
              <a:gd name="T37" fmla="*/ 8 h 58"/>
              <a:gd name="T38" fmla="*/ 9 w 75"/>
              <a:gd name="T39"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58">
                <a:moveTo>
                  <a:pt x="71" y="58"/>
                </a:moveTo>
                <a:cubicBezTo>
                  <a:pt x="4" y="58"/>
                  <a:pt x="4" y="58"/>
                  <a:pt x="4" y="58"/>
                </a:cubicBezTo>
                <a:cubicBezTo>
                  <a:pt x="2" y="58"/>
                  <a:pt x="0" y="56"/>
                  <a:pt x="0" y="54"/>
                </a:cubicBezTo>
                <a:cubicBezTo>
                  <a:pt x="0" y="4"/>
                  <a:pt x="0" y="4"/>
                  <a:pt x="0" y="4"/>
                </a:cubicBezTo>
                <a:cubicBezTo>
                  <a:pt x="0" y="2"/>
                  <a:pt x="2" y="0"/>
                  <a:pt x="4" y="0"/>
                </a:cubicBezTo>
                <a:cubicBezTo>
                  <a:pt x="71" y="0"/>
                  <a:pt x="71" y="0"/>
                  <a:pt x="71" y="0"/>
                </a:cubicBezTo>
                <a:cubicBezTo>
                  <a:pt x="73" y="0"/>
                  <a:pt x="75" y="2"/>
                  <a:pt x="75" y="4"/>
                </a:cubicBezTo>
                <a:cubicBezTo>
                  <a:pt x="75" y="54"/>
                  <a:pt x="75" y="54"/>
                  <a:pt x="75" y="54"/>
                </a:cubicBezTo>
                <a:cubicBezTo>
                  <a:pt x="75" y="56"/>
                  <a:pt x="73" y="58"/>
                  <a:pt x="71" y="58"/>
                </a:cubicBezTo>
                <a:close/>
                <a:moveTo>
                  <a:pt x="8" y="50"/>
                </a:moveTo>
                <a:cubicBezTo>
                  <a:pt x="67" y="50"/>
                  <a:pt x="67" y="50"/>
                  <a:pt x="67" y="50"/>
                </a:cubicBezTo>
                <a:cubicBezTo>
                  <a:pt x="67" y="16"/>
                  <a:pt x="67" y="16"/>
                  <a:pt x="67" y="16"/>
                </a:cubicBezTo>
                <a:cubicBezTo>
                  <a:pt x="39" y="38"/>
                  <a:pt x="39" y="38"/>
                  <a:pt x="39" y="38"/>
                </a:cubicBezTo>
                <a:cubicBezTo>
                  <a:pt x="38" y="39"/>
                  <a:pt x="36" y="39"/>
                  <a:pt x="35" y="38"/>
                </a:cubicBezTo>
                <a:cubicBezTo>
                  <a:pt x="8" y="17"/>
                  <a:pt x="8" y="17"/>
                  <a:pt x="8" y="17"/>
                </a:cubicBezTo>
                <a:lnTo>
                  <a:pt x="8" y="50"/>
                </a:lnTo>
                <a:close/>
                <a:moveTo>
                  <a:pt x="9" y="8"/>
                </a:moveTo>
                <a:cubicBezTo>
                  <a:pt x="37" y="30"/>
                  <a:pt x="37" y="30"/>
                  <a:pt x="37" y="30"/>
                </a:cubicBezTo>
                <a:cubicBezTo>
                  <a:pt x="65" y="8"/>
                  <a:pt x="65" y="8"/>
                  <a:pt x="65" y="8"/>
                </a:cubicBezTo>
                <a:lnTo>
                  <a:pt x="9" y="8"/>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2" name="Freeform 116"/>
          <p:cNvSpPr>
            <a:spLocks noEditPoints="1"/>
          </p:cNvSpPr>
          <p:nvPr userDrawn="1"/>
        </p:nvSpPr>
        <p:spPr bwMode="black">
          <a:xfrm>
            <a:off x="7931829" y="3074955"/>
            <a:ext cx="356554" cy="284640"/>
          </a:xfrm>
          <a:custGeom>
            <a:avLst/>
            <a:gdLst>
              <a:gd name="T0" fmla="*/ 50 w 72"/>
              <a:gd name="T1" fmla="*/ 35 h 57"/>
              <a:gd name="T2" fmla="*/ 36 w 72"/>
              <a:gd name="T3" fmla="*/ 21 h 57"/>
              <a:gd name="T4" fmla="*/ 22 w 72"/>
              <a:gd name="T5" fmla="*/ 35 h 57"/>
              <a:gd name="T6" fmla="*/ 36 w 72"/>
              <a:gd name="T7" fmla="*/ 49 h 57"/>
              <a:gd name="T8" fmla="*/ 50 w 72"/>
              <a:gd name="T9" fmla="*/ 35 h 57"/>
              <a:gd name="T10" fmla="*/ 15 w 72"/>
              <a:gd name="T11" fmla="*/ 20 h 57"/>
              <a:gd name="T12" fmla="*/ 12 w 72"/>
              <a:gd name="T13" fmla="*/ 17 h 57"/>
              <a:gd name="T14" fmla="*/ 8 w 72"/>
              <a:gd name="T15" fmla="*/ 20 h 57"/>
              <a:gd name="T16" fmla="*/ 12 w 72"/>
              <a:gd name="T17" fmla="*/ 23 h 57"/>
              <a:gd name="T18" fmla="*/ 15 w 72"/>
              <a:gd name="T19" fmla="*/ 20 h 57"/>
              <a:gd name="T20" fmla="*/ 72 w 72"/>
              <a:gd name="T21" fmla="*/ 18 h 57"/>
              <a:gd name="T22" fmla="*/ 72 w 72"/>
              <a:gd name="T23" fmla="*/ 49 h 57"/>
              <a:gd name="T24" fmla="*/ 63 w 72"/>
              <a:gd name="T25" fmla="*/ 57 h 57"/>
              <a:gd name="T26" fmla="*/ 8 w 72"/>
              <a:gd name="T27" fmla="*/ 57 h 57"/>
              <a:gd name="T28" fmla="*/ 0 w 72"/>
              <a:gd name="T29" fmla="*/ 49 h 57"/>
              <a:gd name="T30" fmla="*/ 0 w 72"/>
              <a:gd name="T31" fmla="*/ 18 h 57"/>
              <a:gd name="T32" fmla="*/ 8 w 72"/>
              <a:gd name="T33" fmla="*/ 9 h 57"/>
              <a:gd name="T34" fmla="*/ 21 w 72"/>
              <a:gd name="T35" fmla="*/ 9 h 57"/>
              <a:gd name="T36" fmla="*/ 23 w 72"/>
              <a:gd name="T37" fmla="*/ 5 h 57"/>
              <a:gd name="T38" fmla="*/ 30 w 72"/>
              <a:gd name="T39" fmla="*/ 0 h 57"/>
              <a:gd name="T40" fmla="*/ 42 w 72"/>
              <a:gd name="T41" fmla="*/ 0 h 57"/>
              <a:gd name="T42" fmla="*/ 49 w 72"/>
              <a:gd name="T43" fmla="*/ 5 h 57"/>
              <a:gd name="T44" fmla="*/ 50 w 72"/>
              <a:gd name="T45" fmla="*/ 9 h 57"/>
              <a:gd name="T46" fmla="*/ 63 w 72"/>
              <a:gd name="T47" fmla="*/ 9 h 57"/>
              <a:gd name="T48" fmla="*/ 72 w 72"/>
              <a:gd name="T49" fmla="*/ 18 h 57"/>
              <a:gd name="T50" fmla="*/ 45 w 72"/>
              <a:gd name="T51" fmla="*/ 35 h 57"/>
              <a:gd name="T52" fmla="*/ 36 w 72"/>
              <a:gd name="T53" fmla="*/ 44 h 57"/>
              <a:gd name="T54" fmla="*/ 27 w 72"/>
              <a:gd name="T55" fmla="*/ 35 h 57"/>
              <a:gd name="T56" fmla="*/ 36 w 72"/>
              <a:gd name="T57" fmla="*/ 26 h 57"/>
              <a:gd name="T58" fmla="*/ 45 w 72"/>
              <a:gd name="T59"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57">
                <a:moveTo>
                  <a:pt x="50" y="35"/>
                </a:moveTo>
                <a:cubicBezTo>
                  <a:pt x="50" y="27"/>
                  <a:pt x="43" y="21"/>
                  <a:pt x="36" y="21"/>
                </a:cubicBezTo>
                <a:cubicBezTo>
                  <a:pt x="28" y="21"/>
                  <a:pt x="22" y="27"/>
                  <a:pt x="22" y="35"/>
                </a:cubicBezTo>
                <a:cubicBezTo>
                  <a:pt x="22" y="43"/>
                  <a:pt x="28" y="49"/>
                  <a:pt x="36" y="49"/>
                </a:cubicBezTo>
                <a:cubicBezTo>
                  <a:pt x="43" y="49"/>
                  <a:pt x="50" y="43"/>
                  <a:pt x="50" y="35"/>
                </a:cubicBezTo>
                <a:moveTo>
                  <a:pt x="15" y="20"/>
                </a:moveTo>
                <a:cubicBezTo>
                  <a:pt x="15" y="18"/>
                  <a:pt x="13" y="17"/>
                  <a:pt x="12" y="17"/>
                </a:cubicBezTo>
                <a:cubicBezTo>
                  <a:pt x="10" y="17"/>
                  <a:pt x="8" y="18"/>
                  <a:pt x="8" y="20"/>
                </a:cubicBezTo>
                <a:cubicBezTo>
                  <a:pt x="8" y="22"/>
                  <a:pt x="10" y="23"/>
                  <a:pt x="12" y="23"/>
                </a:cubicBezTo>
                <a:cubicBezTo>
                  <a:pt x="13" y="23"/>
                  <a:pt x="15" y="22"/>
                  <a:pt x="15" y="20"/>
                </a:cubicBezTo>
                <a:moveTo>
                  <a:pt x="72" y="18"/>
                </a:moveTo>
                <a:cubicBezTo>
                  <a:pt x="72" y="49"/>
                  <a:pt x="72" y="49"/>
                  <a:pt x="72" y="49"/>
                </a:cubicBezTo>
                <a:cubicBezTo>
                  <a:pt x="72" y="53"/>
                  <a:pt x="68" y="57"/>
                  <a:pt x="63" y="57"/>
                </a:cubicBezTo>
                <a:cubicBezTo>
                  <a:pt x="8" y="57"/>
                  <a:pt x="8" y="57"/>
                  <a:pt x="8" y="57"/>
                </a:cubicBezTo>
                <a:cubicBezTo>
                  <a:pt x="4" y="57"/>
                  <a:pt x="0" y="53"/>
                  <a:pt x="0" y="49"/>
                </a:cubicBezTo>
                <a:cubicBezTo>
                  <a:pt x="0" y="18"/>
                  <a:pt x="0" y="18"/>
                  <a:pt x="0" y="18"/>
                </a:cubicBezTo>
                <a:cubicBezTo>
                  <a:pt x="0" y="13"/>
                  <a:pt x="4" y="9"/>
                  <a:pt x="8" y="9"/>
                </a:cubicBezTo>
                <a:cubicBezTo>
                  <a:pt x="21" y="9"/>
                  <a:pt x="21" y="9"/>
                  <a:pt x="21" y="9"/>
                </a:cubicBezTo>
                <a:cubicBezTo>
                  <a:pt x="23" y="5"/>
                  <a:pt x="23" y="5"/>
                  <a:pt x="23" y="5"/>
                </a:cubicBezTo>
                <a:cubicBezTo>
                  <a:pt x="24" y="2"/>
                  <a:pt x="27" y="0"/>
                  <a:pt x="30" y="0"/>
                </a:cubicBezTo>
                <a:cubicBezTo>
                  <a:pt x="42" y="0"/>
                  <a:pt x="42" y="0"/>
                  <a:pt x="42" y="0"/>
                </a:cubicBezTo>
                <a:cubicBezTo>
                  <a:pt x="45" y="0"/>
                  <a:pt x="48" y="2"/>
                  <a:pt x="49" y="5"/>
                </a:cubicBezTo>
                <a:cubicBezTo>
                  <a:pt x="50" y="9"/>
                  <a:pt x="50" y="9"/>
                  <a:pt x="50" y="9"/>
                </a:cubicBezTo>
                <a:cubicBezTo>
                  <a:pt x="63" y="9"/>
                  <a:pt x="63" y="9"/>
                  <a:pt x="63" y="9"/>
                </a:cubicBezTo>
                <a:cubicBezTo>
                  <a:pt x="68" y="9"/>
                  <a:pt x="72" y="13"/>
                  <a:pt x="72" y="18"/>
                </a:cubicBezTo>
                <a:moveTo>
                  <a:pt x="45" y="35"/>
                </a:moveTo>
                <a:cubicBezTo>
                  <a:pt x="45" y="40"/>
                  <a:pt x="41" y="44"/>
                  <a:pt x="36" y="44"/>
                </a:cubicBezTo>
                <a:cubicBezTo>
                  <a:pt x="31" y="44"/>
                  <a:pt x="27" y="40"/>
                  <a:pt x="27" y="35"/>
                </a:cubicBezTo>
                <a:cubicBezTo>
                  <a:pt x="27" y="30"/>
                  <a:pt x="31" y="26"/>
                  <a:pt x="36" y="26"/>
                </a:cubicBezTo>
                <a:cubicBezTo>
                  <a:pt x="41" y="26"/>
                  <a:pt x="45" y="30"/>
                  <a:pt x="45" y="35"/>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3" name="Freeform 166"/>
          <p:cNvSpPr>
            <a:spLocks noEditPoints="1"/>
          </p:cNvSpPr>
          <p:nvPr userDrawn="1"/>
        </p:nvSpPr>
        <p:spPr bwMode="black">
          <a:xfrm>
            <a:off x="9667716" y="5568688"/>
            <a:ext cx="653727" cy="633154"/>
          </a:xfrm>
          <a:custGeom>
            <a:avLst/>
            <a:gdLst>
              <a:gd name="T0" fmla="*/ 511 w 538"/>
              <a:gd name="T1" fmla="*/ 164 h 521"/>
              <a:gd name="T2" fmla="*/ 509 w 538"/>
              <a:gd name="T3" fmla="*/ 31 h 521"/>
              <a:gd name="T4" fmla="*/ 322 w 538"/>
              <a:gd name="T5" fmla="*/ 47 h 521"/>
              <a:gd name="T6" fmla="*/ 312 w 538"/>
              <a:gd name="T7" fmla="*/ 46 h 521"/>
              <a:gd name="T8" fmla="*/ 160 w 538"/>
              <a:gd name="T9" fmla="*/ 104 h 521"/>
              <a:gd name="T10" fmla="*/ 89 w 538"/>
              <a:gd name="T11" fmla="*/ 222 h 521"/>
              <a:gd name="T12" fmla="*/ 192 w 538"/>
              <a:gd name="T13" fmla="*/ 132 h 521"/>
              <a:gd name="T14" fmla="*/ 206 w 538"/>
              <a:gd name="T15" fmla="*/ 125 h 521"/>
              <a:gd name="T16" fmla="*/ 176 w 538"/>
              <a:gd name="T17" fmla="*/ 153 h 521"/>
              <a:gd name="T18" fmla="*/ 50 w 538"/>
              <a:gd name="T19" fmla="*/ 488 h 521"/>
              <a:gd name="T20" fmla="*/ 213 w 538"/>
              <a:gd name="T21" fmla="*/ 475 h 521"/>
              <a:gd name="T22" fmla="*/ 312 w 538"/>
              <a:gd name="T23" fmla="*/ 496 h 521"/>
              <a:gd name="T24" fmla="*/ 441 w 538"/>
              <a:gd name="T25" fmla="*/ 458 h 521"/>
              <a:gd name="T26" fmla="*/ 526 w 538"/>
              <a:gd name="T27" fmla="*/ 348 h 521"/>
              <a:gd name="T28" fmla="*/ 403 w 538"/>
              <a:gd name="T29" fmla="*/ 348 h 521"/>
              <a:gd name="T30" fmla="*/ 313 w 538"/>
              <a:gd name="T31" fmla="*/ 399 h 521"/>
              <a:gd name="T32" fmla="*/ 215 w 538"/>
              <a:gd name="T33" fmla="*/ 304 h 521"/>
              <a:gd name="T34" fmla="*/ 215 w 538"/>
              <a:gd name="T35" fmla="*/ 302 h 521"/>
              <a:gd name="T36" fmla="*/ 214 w 538"/>
              <a:gd name="T37" fmla="*/ 299 h 521"/>
              <a:gd name="T38" fmla="*/ 217 w 538"/>
              <a:gd name="T39" fmla="*/ 299 h 521"/>
              <a:gd name="T40" fmla="*/ 535 w 538"/>
              <a:gd name="T41" fmla="*/ 299 h 521"/>
              <a:gd name="T42" fmla="*/ 535 w 538"/>
              <a:gd name="T43" fmla="*/ 294 h 521"/>
              <a:gd name="T44" fmla="*/ 537 w 538"/>
              <a:gd name="T45" fmla="*/ 270 h 521"/>
              <a:gd name="T46" fmla="*/ 511 w 538"/>
              <a:gd name="T47" fmla="*/ 164 h 521"/>
              <a:gd name="T48" fmla="*/ 85 w 538"/>
              <a:gd name="T49" fmla="*/ 479 h 521"/>
              <a:gd name="T50" fmla="*/ 98 w 538"/>
              <a:gd name="T51" fmla="*/ 346 h 521"/>
              <a:gd name="T52" fmla="*/ 166 w 538"/>
              <a:gd name="T53" fmla="*/ 446 h 521"/>
              <a:gd name="T54" fmla="*/ 197 w 538"/>
              <a:gd name="T55" fmla="*/ 467 h 521"/>
              <a:gd name="T56" fmla="*/ 85 w 538"/>
              <a:gd name="T57" fmla="*/ 479 h 521"/>
              <a:gd name="T58" fmla="*/ 204 w 538"/>
              <a:gd name="T59" fmla="*/ 471 h 521"/>
              <a:gd name="T60" fmla="*/ 205 w 538"/>
              <a:gd name="T61" fmla="*/ 472 h 521"/>
              <a:gd name="T62" fmla="*/ 204 w 538"/>
              <a:gd name="T63" fmla="*/ 471 h 521"/>
              <a:gd name="T64" fmla="*/ 409 w 538"/>
              <a:gd name="T65" fmla="*/ 239 h 521"/>
              <a:gd name="T66" fmla="*/ 217 w 538"/>
              <a:gd name="T67" fmla="*/ 239 h 521"/>
              <a:gd name="T68" fmla="*/ 215 w 538"/>
              <a:gd name="T69" fmla="*/ 239 h 521"/>
              <a:gd name="T70" fmla="*/ 215 w 538"/>
              <a:gd name="T71" fmla="*/ 237 h 521"/>
              <a:gd name="T72" fmla="*/ 316 w 538"/>
              <a:gd name="T73" fmla="*/ 146 h 521"/>
              <a:gd name="T74" fmla="*/ 411 w 538"/>
              <a:gd name="T75" fmla="*/ 237 h 521"/>
              <a:gd name="T76" fmla="*/ 411 w 538"/>
              <a:gd name="T77" fmla="*/ 239 h 521"/>
              <a:gd name="T78" fmla="*/ 409 w 538"/>
              <a:gd name="T79" fmla="*/ 239 h 521"/>
              <a:gd name="T80" fmla="*/ 468 w 538"/>
              <a:gd name="T81" fmla="*/ 108 h 521"/>
              <a:gd name="T82" fmla="*/ 392 w 538"/>
              <a:gd name="T83" fmla="*/ 61 h 521"/>
              <a:gd name="T84" fmla="*/ 507 w 538"/>
              <a:gd name="T85" fmla="*/ 57 h 521"/>
              <a:gd name="T86" fmla="*/ 504 w 538"/>
              <a:gd name="T87" fmla="*/ 152 h 521"/>
              <a:gd name="T88" fmla="*/ 504 w 538"/>
              <a:gd name="T89" fmla="*/ 152 h 521"/>
              <a:gd name="T90" fmla="*/ 468 w 538"/>
              <a:gd name="T91" fmla="*/ 108 h 521"/>
              <a:gd name="T92" fmla="*/ 508 w 538"/>
              <a:gd name="T93" fmla="*/ 158 h 521"/>
              <a:gd name="T94" fmla="*/ 508 w 538"/>
              <a:gd name="T95" fmla="*/ 158 h 521"/>
              <a:gd name="T96" fmla="*/ 508 w 538"/>
              <a:gd name="T97" fmla="*/ 158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8" h="521">
                <a:moveTo>
                  <a:pt x="511" y="164"/>
                </a:moveTo>
                <a:cubicBezTo>
                  <a:pt x="536" y="107"/>
                  <a:pt x="538" y="60"/>
                  <a:pt x="509" y="31"/>
                </a:cubicBezTo>
                <a:cubicBezTo>
                  <a:pt x="478" y="0"/>
                  <a:pt x="402" y="9"/>
                  <a:pt x="322" y="47"/>
                </a:cubicBezTo>
                <a:cubicBezTo>
                  <a:pt x="319" y="47"/>
                  <a:pt x="315" y="46"/>
                  <a:pt x="312" y="46"/>
                </a:cubicBezTo>
                <a:cubicBezTo>
                  <a:pt x="256" y="46"/>
                  <a:pt x="201" y="67"/>
                  <a:pt x="160" y="104"/>
                </a:cubicBezTo>
                <a:cubicBezTo>
                  <a:pt x="125" y="135"/>
                  <a:pt x="100" y="176"/>
                  <a:pt x="89" y="222"/>
                </a:cubicBezTo>
                <a:cubicBezTo>
                  <a:pt x="97" y="212"/>
                  <a:pt x="142" y="160"/>
                  <a:pt x="192" y="132"/>
                </a:cubicBezTo>
                <a:cubicBezTo>
                  <a:pt x="193" y="132"/>
                  <a:pt x="205" y="125"/>
                  <a:pt x="206" y="125"/>
                </a:cubicBezTo>
                <a:cubicBezTo>
                  <a:pt x="206" y="125"/>
                  <a:pt x="181" y="148"/>
                  <a:pt x="176" y="153"/>
                </a:cubicBezTo>
                <a:cubicBezTo>
                  <a:pt x="65" y="265"/>
                  <a:pt x="0" y="437"/>
                  <a:pt x="50" y="488"/>
                </a:cubicBezTo>
                <a:cubicBezTo>
                  <a:pt x="83" y="521"/>
                  <a:pt x="143" y="513"/>
                  <a:pt x="213" y="475"/>
                </a:cubicBezTo>
                <a:cubicBezTo>
                  <a:pt x="243" y="489"/>
                  <a:pt x="276" y="496"/>
                  <a:pt x="312" y="496"/>
                </a:cubicBezTo>
                <a:cubicBezTo>
                  <a:pt x="359" y="496"/>
                  <a:pt x="404" y="483"/>
                  <a:pt x="441" y="458"/>
                </a:cubicBezTo>
                <a:cubicBezTo>
                  <a:pt x="480" y="433"/>
                  <a:pt x="509" y="394"/>
                  <a:pt x="526" y="348"/>
                </a:cubicBezTo>
                <a:cubicBezTo>
                  <a:pt x="403" y="348"/>
                  <a:pt x="403" y="348"/>
                  <a:pt x="403" y="348"/>
                </a:cubicBezTo>
                <a:cubicBezTo>
                  <a:pt x="388" y="378"/>
                  <a:pt x="351" y="399"/>
                  <a:pt x="313" y="399"/>
                </a:cubicBezTo>
                <a:cubicBezTo>
                  <a:pt x="260" y="399"/>
                  <a:pt x="215" y="355"/>
                  <a:pt x="215" y="304"/>
                </a:cubicBezTo>
                <a:cubicBezTo>
                  <a:pt x="215" y="302"/>
                  <a:pt x="215" y="302"/>
                  <a:pt x="215" y="302"/>
                </a:cubicBezTo>
                <a:cubicBezTo>
                  <a:pt x="214" y="299"/>
                  <a:pt x="214" y="299"/>
                  <a:pt x="214" y="299"/>
                </a:cubicBezTo>
                <a:cubicBezTo>
                  <a:pt x="217" y="299"/>
                  <a:pt x="217" y="299"/>
                  <a:pt x="217" y="299"/>
                </a:cubicBezTo>
                <a:cubicBezTo>
                  <a:pt x="535" y="299"/>
                  <a:pt x="535" y="299"/>
                  <a:pt x="535" y="299"/>
                </a:cubicBezTo>
                <a:cubicBezTo>
                  <a:pt x="535" y="298"/>
                  <a:pt x="535" y="296"/>
                  <a:pt x="535" y="294"/>
                </a:cubicBezTo>
                <a:cubicBezTo>
                  <a:pt x="536" y="286"/>
                  <a:pt x="537" y="277"/>
                  <a:pt x="537" y="270"/>
                </a:cubicBezTo>
                <a:cubicBezTo>
                  <a:pt x="537" y="232"/>
                  <a:pt x="528" y="196"/>
                  <a:pt x="511" y="164"/>
                </a:cubicBezTo>
                <a:close/>
                <a:moveTo>
                  <a:pt x="85" y="479"/>
                </a:moveTo>
                <a:cubicBezTo>
                  <a:pt x="60" y="454"/>
                  <a:pt x="67" y="405"/>
                  <a:pt x="98" y="346"/>
                </a:cubicBezTo>
                <a:cubicBezTo>
                  <a:pt x="113" y="386"/>
                  <a:pt x="136" y="420"/>
                  <a:pt x="166" y="446"/>
                </a:cubicBezTo>
                <a:cubicBezTo>
                  <a:pt x="176" y="454"/>
                  <a:pt x="186" y="461"/>
                  <a:pt x="197" y="467"/>
                </a:cubicBezTo>
                <a:cubicBezTo>
                  <a:pt x="147" y="494"/>
                  <a:pt x="106" y="500"/>
                  <a:pt x="85" y="479"/>
                </a:cubicBezTo>
                <a:close/>
                <a:moveTo>
                  <a:pt x="204" y="471"/>
                </a:moveTo>
                <a:cubicBezTo>
                  <a:pt x="204" y="471"/>
                  <a:pt x="205" y="471"/>
                  <a:pt x="205" y="472"/>
                </a:cubicBezTo>
                <a:cubicBezTo>
                  <a:pt x="205" y="471"/>
                  <a:pt x="204" y="471"/>
                  <a:pt x="204" y="471"/>
                </a:cubicBezTo>
                <a:close/>
                <a:moveTo>
                  <a:pt x="409" y="239"/>
                </a:moveTo>
                <a:cubicBezTo>
                  <a:pt x="217" y="239"/>
                  <a:pt x="217" y="239"/>
                  <a:pt x="217" y="239"/>
                </a:cubicBezTo>
                <a:cubicBezTo>
                  <a:pt x="215" y="239"/>
                  <a:pt x="215" y="239"/>
                  <a:pt x="215" y="239"/>
                </a:cubicBezTo>
                <a:cubicBezTo>
                  <a:pt x="215" y="237"/>
                  <a:pt x="215" y="237"/>
                  <a:pt x="215" y="237"/>
                </a:cubicBezTo>
                <a:cubicBezTo>
                  <a:pt x="217" y="188"/>
                  <a:pt x="264" y="146"/>
                  <a:pt x="316" y="146"/>
                </a:cubicBezTo>
                <a:cubicBezTo>
                  <a:pt x="367" y="146"/>
                  <a:pt x="408" y="186"/>
                  <a:pt x="411" y="237"/>
                </a:cubicBezTo>
                <a:cubicBezTo>
                  <a:pt x="411" y="239"/>
                  <a:pt x="411" y="239"/>
                  <a:pt x="411" y="239"/>
                </a:cubicBezTo>
                <a:lnTo>
                  <a:pt x="409" y="239"/>
                </a:lnTo>
                <a:close/>
                <a:moveTo>
                  <a:pt x="468" y="108"/>
                </a:moveTo>
                <a:cubicBezTo>
                  <a:pt x="446" y="87"/>
                  <a:pt x="420" y="72"/>
                  <a:pt x="392" y="61"/>
                </a:cubicBezTo>
                <a:cubicBezTo>
                  <a:pt x="443" y="38"/>
                  <a:pt x="485" y="35"/>
                  <a:pt x="507" y="57"/>
                </a:cubicBezTo>
                <a:cubicBezTo>
                  <a:pt x="525" y="75"/>
                  <a:pt x="523" y="109"/>
                  <a:pt x="504" y="152"/>
                </a:cubicBezTo>
                <a:cubicBezTo>
                  <a:pt x="504" y="152"/>
                  <a:pt x="504" y="152"/>
                  <a:pt x="504" y="152"/>
                </a:cubicBezTo>
                <a:cubicBezTo>
                  <a:pt x="494" y="136"/>
                  <a:pt x="482" y="121"/>
                  <a:pt x="468" y="108"/>
                </a:cubicBezTo>
                <a:close/>
                <a:moveTo>
                  <a:pt x="508" y="158"/>
                </a:moveTo>
                <a:cubicBezTo>
                  <a:pt x="508" y="158"/>
                  <a:pt x="508" y="158"/>
                  <a:pt x="508" y="158"/>
                </a:cubicBezTo>
                <a:cubicBezTo>
                  <a:pt x="508" y="158"/>
                  <a:pt x="508" y="158"/>
                  <a:pt x="508" y="1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04"/>
          <p:cNvSpPr>
            <a:spLocks noEditPoints="1"/>
          </p:cNvSpPr>
          <p:nvPr userDrawn="1"/>
        </p:nvSpPr>
        <p:spPr bwMode="black">
          <a:xfrm>
            <a:off x="8683617" y="3035814"/>
            <a:ext cx="355102" cy="355102"/>
          </a:xfrm>
          <a:custGeom>
            <a:avLst/>
            <a:gdLst>
              <a:gd name="T0" fmla="*/ 37 w 61"/>
              <a:gd name="T1" fmla="*/ 43 h 61"/>
              <a:gd name="T2" fmla="*/ 18 w 61"/>
              <a:gd name="T3" fmla="*/ 37 h 61"/>
              <a:gd name="T4" fmla="*/ 24 w 61"/>
              <a:gd name="T5" fmla="*/ 18 h 61"/>
              <a:gd name="T6" fmla="*/ 43 w 61"/>
              <a:gd name="T7" fmla="*/ 24 h 61"/>
              <a:gd name="T8" fmla="*/ 37 w 61"/>
              <a:gd name="T9" fmla="*/ 43 h 61"/>
              <a:gd name="T10" fmla="*/ 61 w 61"/>
              <a:gd name="T11" fmla="*/ 28 h 61"/>
              <a:gd name="T12" fmla="*/ 58 w 61"/>
              <a:gd name="T13" fmla="*/ 18 h 61"/>
              <a:gd name="T14" fmla="*/ 50 w 61"/>
              <a:gd name="T15" fmla="*/ 19 h 61"/>
              <a:gd name="T16" fmla="*/ 47 w 61"/>
              <a:gd name="T17" fmla="*/ 15 h 61"/>
              <a:gd name="T18" fmla="*/ 50 w 61"/>
              <a:gd name="T19" fmla="*/ 7 h 61"/>
              <a:gd name="T20" fmla="*/ 41 w 61"/>
              <a:gd name="T21" fmla="*/ 2 h 61"/>
              <a:gd name="T22" fmla="*/ 36 w 61"/>
              <a:gd name="T23" fmla="*/ 9 h 61"/>
              <a:gd name="T24" fmla="*/ 30 w 61"/>
              <a:gd name="T25" fmla="*/ 8 h 61"/>
              <a:gd name="T26" fmla="*/ 27 w 61"/>
              <a:gd name="T27" fmla="*/ 0 h 61"/>
              <a:gd name="T28" fmla="*/ 17 w 61"/>
              <a:gd name="T29" fmla="*/ 3 h 61"/>
              <a:gd name="T30" fmla="*/ 18 w 61"/>
              <a:gd name="T31" fmla="*/ 11 h 61"/>
              <a:gd name="T32" fmla="*/ 15 w 61"/>
              <a:gd name="T33" fmla="*/ 14 h 61"/>
              <a:gd name="T34" fmla="*/ 7 w 61"/>
              <a:gd name="T35" fmla="*/ 11 h 61"/>
              <a:gd name="T36" fmla="*/ 2 w 61"/>
              <a:gd name="T37" fmla="*/ 20 h 61"/>
              <a:gd name="T38" fmla="*/ 8 w 61"/>
              <a:gd name="T39" fmla="*/ 25 h 61"/>
              <a:gd name="T40" fmla="*/ 7 w 61"/>
              <a:gd name="T41" fmla="*/ 30 h 61"/>
              <a:gd name="T42" fmla="*/ 0 w 61"/>
              <a:gd name="T43" fmla="*/ 33 h 61"/>
              <a:gd name="T44" fmla="*/ 2 w 61"/>
              <a:gd name="T45" fmla="*/ 43 h 61"/>
              <a:gd name="T46" fmla="*/ 11 w 61"/>
              <a:gd name="T47" fmla="*/ 42 h 61"/>
              <a:gd name="T48" fmla="*/ 14 w 61"/>
              <a:gd name="T49" fmla="*/ 47 h 61"/>
              <a:gd name="T50" fmla="*/ 11 w 61"/>
              <a:gd name="T51" fmla="*/ 54 h 61"/>
              <a:gd name="T52" fmla="*/ 20 w 61"/>
              <a:gd name="T53" fmla="*/ 59 h 61"/>
              <a:gd name="T54" fmla="*/ 25 w 61"/>
              <a:gd name="T55" fmla="*/ 53 h 61"/>
              <a:gd name="T56" fmla="*/ 30 w 61"/>
              <a:gd name="T57" fmla="*/ 53 h 61"/>
              <a:gd name="T58" fmla="*/ 33 w 61"/>
              <a:gd name="T59" fmla="*/ 61 h 61"/>
              <a:gd name="T60" fmla="*/ 43 w 61"/>
              <a:gd name="T61" fmla="*/ 58 h 61"/>
              <a:gd name="T62" fmla="*/ 42 w 61"/>
              <a:gd name="T63" fmla="*/ 50 h 61"/>
              <a:gd name="T64" fmla="*/ 46 w 61"/>
              <a:gd name="T65" fmla="*/ 47 h 61"/>
              <a:gd name="T66" fmla="*/ 54 w 61"/>
              <a:gd name="T67" fmla="*/ 50 h 61"/>
              <a:gd name="T68" fmla="*/ 59 w 61"/>
              <a:gd name="T69" fmla="*/ 41 h 61"/>
              <a:gd name="T70" fmla="*/ 52 w 61"/>
              <a:gd name="T71" fmla="*/ 36 h 61"/>
              <a:gd name="T72" fmla="*/ 53 w 61"/>
              <a:gd name="T73" fmla="*/ 31 h 61"/>
              <a:gd name="T74" fmla="*/ 61 w 61"/>
              <a:gd name="T75" fmla="*/ 28 h 61"/>
              <a:gd name="T76" fmla="*/ 28 w 61"/>
              <a:gd name="T77" fmla="*/ 26 h 61"/>
              <a:gd name="T78" fmla="*/ 26 w 61"/>
              <a:gd name="T79" fmla="*/ 33 h 61"/>
              <a:gd name="T80" fmla="*/ 33 w 61"/>
              <a:gd name="T81" fmla="*/ 35 h 61"/>
              <a:gd name="T82" fmla="*/ 35 w 61"/>
              <a:gd name="T83" fmla="*/ 28 h 61"/>
              <a:gd name="T84" fmla="*/ 28 w 61"/>
              <a:gd name="T8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37" y="43"/>
                </a:moveTo>
                <a:cubicBezTo>
                  <a:pt x="30" y="47"/>
                  <a:pt x="21" y="44"/>
                  <a:pt x="18" y="37"/>
                </a:cubicBezTo>
                <a:cubicBezTo>
                  <a:pt x="14" y="30"/>
                  <a:pt x="17" y="21"/>
                  <a:pt x="24" y="18"/>
                </a:cubicBezTo>
                <a:cubicBezTo>
                  <a:pt x="31" y="14"/>
                  <a:pt x="39" y="17"/>
                  <a:pt x="43" y="24"/>
                </a:cubicBezTo>
                <a:cubicBezTo>
                  <a:pt x="47" y="31"/>
                  <a:pt x="44" y="40"/>
                  <a:pt x="37" y="43"/>
                </a:cubicBezTo>
                <a:moveTo>
                  <a:pt x="61" y="28"/>
                </a:moveTo>
                <a:cubicBezTo>
                  <a:pt x="58" y="18"/>
                  <a:pt x="58" y="18"/>
                  <a:pt x="58" y="18"/>
                </a:cubicBezTo>
                <a:cubicBezTo>
                  <a:pt x="50" y="19"/>
                  <a:pt x="50" y="19"/>
                  <a:pt x="50" y="19"/>
                </a:cubicBezTo>
                <a:cubicBezTo>
                  <a:pt x="49" y="17"/>
                  <a:pt x="48" y="16"/>
                  <a:pt x="47" y="15"/>
                </a:cubicBezTo>
                <a:cubicBezTo>
                  <a:pt x="50" y="7"/>
                  <a:pt x="50" y="7"/>
                  <a:pt x="50" y="7"/>
                </a:cubicBezTo>
                <a:cubicBezTo>
                  <a:pt x="41" y="2"/>
                  <a:pt x="41" y="2"/>
                  <a:pt x="41" y="2"/>
                </a:cubicBezTo>
                <a:cubicBezTo>
                  <a:pt x="36" y="9"/>
                  <a:pt x="36" y="9"/>
                  <a:pt x="36" y="9"/>
                </a:cubicBezTo>
                <a:cubicBezTo>
                  <a:pt x="34" y="8"/>
                  <a:pt x="32" y="8"/>
                  <a:pt x="30" y="8"/>
                </a:cubicBezTo>
                <a:cubicBezTo>
                  <a:pt x="27" y="0"/>
                  <a:pt x="27" y="0"/>
                  <a:pt x="27" y="0"/>
                </a:cubicBezTo>
                <a:cubicBezTo>
                  <a:pt x="17" y="3"/>
                  <a:pt x="17" y="3"/>
                  <a:pt x="17" y="3"/>
                </a:cubicBezTo>
                <a:cubicBezTo>
                  <a:pt x="18" y="11"/>
                  <a:pt x="18" y="11"/>
                  <a:pt x="18" y="11"/>
                </a:cubicBezTo>
                <a:cubicBezTo>
                  <a:pt x="17" y="12"/>
                  <a:pt x="16" y="13"/>
                  <a:pt x="15" y="14"/>
                </a:cubicBezTo>
                <a:cubicBezTo>
                  <a:pt x="7" y="11"/>
                  <a:pt x="7" y="11"/>
                  <a:pt x="7" y="11"/>
                </a:cubicBezTo>
                <a:cubicBezTo>
                  <a:pt x="2" y="20"/>
                  <a:pt x="2" y="20"/>
                  <a:pt x="2" y="20"/>
                </a:cubicBezTo>
                <a:cubicBezTo>
                  <a:pt x="8" y="25"/>
                  <a:pt x="8" y="25"/>
                  <a:pt x="8" y="25"/>
                </a:cubicBezTo>
                <a:cubicBezTo>
                  <a:pt x="8" y="27"/>
                  <a:pt x="7" y="28"/>
                  <a:pt x="7" y="30"/>
                </a:cubicBezTo>
                <a:cubicBezTo>
                  <a:pt x="0" y="33"/>
                  <a:pt x="0" y="33"/>
                  <a:pt x="0" y="33"/>
                </a:cubicBezTo>
                <a:cubicBezTo>
                  <a:pt x="2" y="43"/>
                  <a:pt x="2" y="43"/>
                  <a:pt x="2" y="43"/>
                </a:cubicBezTo>
                <a:cubicBezTo>
                  <a:pt x="11" y="42"/>
                  <a:pt x="11" y="42"/>
                  <a:pt x="11" y="42"/>
                </a:cubicBezTo>
                <a:cubicBezTo>
                  <a:pt x="12" y="44"/>
                  <a:pt x="13" y="45"/>
                  <a:pt x="14" y="47"/>
                </a:cubicBezTo>
                <a:cubicBezTo>
                  <a:pt x="11" y="54"/>
                  <a:pt x="11" y="54"/>
                  <a:pt x="11" y="54"/>
                </a:cubicBezTo>
                <a:cubicBezTo>
                  <a:pt x="20" y="59"/>
                  <a:pt x="20" y="59"/>
                  <a:pt x="20" y="59"/>
                </a:cubicBezTo>
                <a:cubicBezTo>
                  <a:pt x="25" y="53"/>
                  <a:pt x="25" y="53"/>
                  <a:pt x="25" y="53"/>
                </a:cubicBezTo>
                <a:cubicBezTo>
                  <a:pt x="26" y="53"/>
                  <a:pt x="28" y="53"/>
                  <a:pt x="30" y="53"/>
                </a:cubicBezTo>
                <a:cubicBezTo>
                  <a:pt x="33" y="61"/>
                  <a:pt x="33" y="61"/>
                  <a:pt x="33" y="61"/>
                </a:cubicBezTo>
                <a:cubicBezTo>
                  <a:pt x="43" y="58"/>
                  <a:pt x="43" y="58"/>
                  <a:pt x="43" y="58"/>
                </a:cubicBezTo>
                <a:cubicBezTo>
                  <a:pt x="42" y="50"/>
                  <a:pt x="42" y="50"/>
                  <a:pt x="42" y="50"/>
                </a:cubicBezTo>
                <a:cubicBezTo>
                  <a:pt x="44" y="49"/>
                  <a:pt x="45" y="48"/>
                  <a:pt x="46" y="47"/>
                </a:cubicBezTo>
                <a:cubicBezTo>
                  <a:pt x="54" y="50"/>
                  <a:pt x="54" y="50"/>
                  <a:pt x="54" y="50"/>
                </a:cubicBezTo>
                <a:cubicBezTo>
                  <a:pt x="59" y="41"/>
                  <a:pt x="59" y="41"/>
                  <a:pt x="59" y="41"/>
                </a:cubicBezTo>
                <a:cubicBezTo>
                  <a:pt x="52" y="36"/>
                  <a:pt x="52" y="36"/>
                  <a:pt x="52" y="36"/>
                </a:cubicBezTo>
                <a:cubicBezTo>
                  <a:pt x="53" y="34"/>
                  <a:pt x="53" y="33"/>
                  <a:pt x="53" y="31"/>
                </a:cubicBezTo>
                <a:lnTo>
                  <a:pt x="61" y="28"/>
                </a:lnTo>
                <a:close/>
                <a:moveTo>
                  <a:pt x="28" y="26"/>
                </a:moveTo>
                <a:cubicBezTo>
                  <a:pt x="25" y="27"/>
                  <a:pt x="24" y="30"/>
                  <a:pt x="26" y="33"/>
                </a:cubicBezTo>
                <a:cubicBezTo>
                  <a:pt x="27" y="35"/>
                  <a:pt x="30" y="36"/>
                  <a:pt x="33" y="35"/>
                </a:cubicBezTo>
                <a:cubicBezTo>
                  <a:pt x="35" y="34"/>
                  <a:pt x="36" y="31"/>
                  <a:pt x="35" y="28"/>
                </a:cubicBezTo>
                <a:cubicBezTo>
                  <a:pt x="34" y="26"/>
                  <a:pt x="31" y="25"/>
                  <a:pt x="28" y="26"/>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6" name="Text Placeholder 12"/>
          <p:cNvSpPr>
            <a:spLocks noGrp="1"/>
          </p:cNvSpPr>
          <p:nvPr>
            <p:ph type="body" sz="quarter" idx="22" hasCustomPrompt="1"/>
          </p:nvPr>
        </p:nvSpPr>
        <p:spPr>
          <a:xfrm>
            <a:off x="9319355" y="1651126"/>
            <a:ext cx="1369316" cy="318083"/>
          </a:xfrm>
          <a:noFill/>
        </p:spPr>
        <p:txBody>
          <a:bodyPr vert="horz" wrap="square" lIns="73152" tIns="73152" rIns="73152" bIns="73152" rtlCol="0" anchor="ctr" anchorCtr="0">
            <a:noAutofit/>
          </a:bodyPr>
          <a:lstStyle>
            <a:lvl1pPr marL="114300" indent="-114300" algn="l">
              <a:spcBef>
                <a:spcPts val="0"/>
              </a:spcBef>
              <a:buNone/>
              <a:defRPr lang="en-US" sz="1200" dirty="0">
                <a:solidFill>
                  <a:schemeClr val="tx1"/>
                </a:solidFill>
                <a:latin typeface="+mn-lt"/>
              </a:defRPr>
            </a:lvl1pPr>
          </a:lstStyle>
          <a:p>
            <a:pPr marL="0" lvl="0" indent="0">
              <a:lnSpc>
                <a:spcPct val="100000"/>
              </a:lnSpc>
            </a:pPr>
            <a:r>
              <a:rPr lang="en-US" dirty="0" smtClean="0"/>
              <a:t>Click to edit text</a:t>
            </a:r>
            <a:endParaRPr lang="en-US" dirty="0"/>
          </a:p>
        </p:txBody>
      </p:sp>
      <p:sp>
        <p:nvSpPr>
          <p:cNvPr id="58" name="Picture Placeholder 9"/>
          <p:cNvSpPr>
            <a:spLocks noGrp="1"/>
          </p:cNvSpPr>
          <p:nvPr>
            <p:ph type="pic" sz="quarter" idx="26" hasCustomPrompt="1"/>
          </p:nvPr>
        </p:nvSpPr>
        <p:spPr>
          <a:xfrm>
            <a:off x="7781602" y="3665593"/>
            <a:ext cx="2895547" cy="1358679"/>
          </a:xfrm>
          <a:solidFill>
            <a:schemeClr val="bg1">
              <a:lumMod val="60000"/>
              <a:lumOff val="40000"/>
            </a:schemeClr>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a:t>
            </a:r>
            <a:endParaRPr lang="en-US" dirty="0"/>
          </a:p>
        </p:txBody>
      </p:sp>
      <p:sp>
        <p:nvSpPr>
          <p:cNvPr id="59" name="Picture Placeholder 9"/>
          <p:cNvSpPr>
            <a:spLocks noGrp="1"/>
          </p:cNvSpPr>
          <p:nvPr>
            <p:ph type="pic" sz="quarter" idx="27" hasCustomPrompt="1"/>
          </p:nvPr>
        </p:nvSpPr>
        <p:spPr>
          <a:xfrm>
            <a:off x="7781602" y="5163833"/>
            <a:ext cx="1371600" cy="1371600"/>
          </a:xfrm>
          <a:solidFill>
            <a:schemeClr val="bg1">
              <a:lumMod val="60000"/>
              <a:lumOff val="40000"/>
            </a:schemeClr>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 or app</a:t>
            </a:r>
            <a:endParaRPr lang="en-US" dirty="0"/>
          </a:p>
        </p:txBody>
      </p:sp>
      <p:sp>
        <p:nvSpPr>
          <p:cNvPr id="60" name="Picture Placeholder 9"/>
          <p:cNvSpPr>
            <a:spLocks noGrp="1"/>
          </p:cNvSpPr>
          <p:nvPr>
            <p:ph type="pic" sz="quarter" idx="28" hasCustomPrompt="1"/>
          </p:nvPr>
        </p:nvSpPr>
        <p:spPr>
          <a:xfrm>
            <a:off x="10835955" y="5163833"/>
            <a:ext cx="1371600" cy="1371600"/>
          </a:xfrm>
          <a:solidFill>
            <a:schemeClr val="bg1">
              <a:lumMod val="60000"/>
              <a:lumOff val="40000"/>
            </a:schemeClr>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 or app</a:t>
            </a:r>
            <a:endParaRPr lang="en-US" dirty="0"/>
          </a:p>
        </p:txBody>
      </p:sp>
      <p:sp>
        <p:nvSpPr>
          <p:cNvPr id="61" name="Text Placeholder 12"/>
          <p:cNvSpPr>
            <a:spLocks noGrp="1"/>
          </p:cNvSpPr>
          <p:nvPr>
            <p:ph type="body" sz="quarter" idx="29" hasCustomPrompt="1"/>
          </p:nvPr>
        </p:nvSpPr>
        <p:spPr>
          <a:xfrm>
            <a:off x="10850263" y="599330"/>
            <a:ext cx="1357291" cy="383331"/>
          </a:xfrm>
          <a:solidFill>
            <a:schemeClr val="accent1"/>
          </a:solidFill>
        </p:spPr>
        <p:txBody>
          <a:bodyPr vert="horz" wrap="square" lIns="73152" tIns="73152" rIns="73152" bIns="73152" rtlCol="0" anchor="ctr" anchorCtr="0">
            <a:noAutofit/>
          </a:bodyPr>
          <a:lstStyle>
            <a:lvl1pPr marL="114300" indent="-114300" algn="l">
              <a:spcBef>
                <a:spcPts val="0"/>
              </a:spcBef>
              <a:buNone/>
              <a:defRPr lang="en-US" sz="1200" dirty="0">
                <a:solidFill>
                  <a:schemeClr val="tx1"/>
                </a:solidFill>
                <a:latin typeface="+mn-lt"/>
              </a:defRPr>
            </a:lvl1pPr>
          </a:lstStyle>
          <a:p>
            <a:pPr marL="0" lvl="0" indent="0">
              <a:lnSpc>
                <a:spcPct val="100000"/>
              </a:lnSpc>
            </a:pPr>
            <a:r>
              <a:rPr lang="en-US" dirty="0" smtClean="0"/>
              <a:t>Click to edit text</a:t>
            </a:r>
            <a:endParaRPr lang="en-US" dirty="0"/>
          </a:p>
        </p:txBody>
      </p:sp>
      <p:sp>
        <p:nvSpPr>
          <p:cNvPr id="62" name="Text Placeholder 12"/>
          <p:cNvSpPr>
            <a:spLocks noGrp="1"/>
          </p:cNvSpPr>
          <p:nvPr>
            <p:ph type="body" sz="quarter" idx="30" hasCustomPrompt="1"/>
          </p:nvPr>
        </p:nvSpPr>
        <p:spPr>
          <a:xfrm>
            <a:off x="7780192" y="6221266"/>
            <a:ext cx="1373010" cy="318083"/>
          </a:xfrm>
          <a:noFill/>
        </p:spPr>
        <p:txBody>
          <a:bodyPr vert="horz" wrap="square" lIns="73152" tIns="73152" rIns="73152" bIns="73152" rtlCol="0" anchor="ctr" anchorCtr="0">
            <a:noAutofit/>
          </a:bodyPr>
          <a:lstStyle>
            <a:lvl1pPr marL="114300" indent="-114300" algn="l">
              <a:spcBef>
                <a:spcPts val="0"/>
              </a:spcBef>
              <a:buNone/>
              <a:defRPr lang="en-US" sz="1200" dirty="0">
                <a:solidFill>
                  <a:schemeClr val="tx1"/>
                </a:solidFill>
                <a:latin typeface="+mn-lt"/>
              </a:defRPr>
            </a:lvl1pPr>
          </a:lstStyle>
          <a:p>
            <a:pPr marL="0" lvl="0" indent="0">
              <a:lnSpc>
                <a:spcPct val="100000"/>
              </a:lnSpc>
            </a:pPr>
            <a:r>
              <a:rPr lang="en-US" dirty="0" smtClean="0"/>
              <a:t>Click to edit text</a:t>
            </a:r>
            <a:endParaRPr lang="en-US" dirty="0"/>
          </a:p>
        </p:txBody>
      </p:sp>
      <p:sp>
        <p:nvSpPr>
          <p:cNvPr id="63" name="Text Placeholder 12"/>
          <p:cNvSpPr>
            <a:spLocks noGrp="1"/>
          </p:cNvSpPr>
          <p:nvPr>
            <p:ph type="body" sz="quarter" idx="31" hasCustomPrompt="1"/>
          </p:nvPr>
        </p:nvSpPr>
        <p:spPr>
          <a:xfrm>
            <a:off x="10850264" y="6201842"/>
            <a:ext cx="1347709" cy="318083"/>
          </a:xfrm>
          <a:noFill/>
        </p:spPr>
        <p:txBody>
          <a:bodyPr vert="horz" wrap="square" lIns="73152" tIns="73152" rIns="73152" bIns="73152" rtlCol="0" anchor="ctr" anchorCtr="0">
            <a:noAutofit/>
          </a:bodyPr>
          <a:lstStyle>
            <a:lvl1pPr marL="114300" indent="-114300" algn="l">
              <a:spcBef>
                <a:spcPts val="0"/>
              </a:spcBef>
              <a:buNone/>
              <a:defRPr lang="en-US" sz="1200" dirty="0">
                <a:solidFill>
                  <a:schemeClr val="tx1"/>
                </a:solidFill>
                <a:latin typeface="+mn-lt"/>
              </a:defRPr>
            </a:lvl1pPr>
          </a:lstStyle>
          <a:p>
            <a:pPr marL="0" lvl="0" indent="0">
              <a:lnSpc>
                <a:spcPct val="100000"/>
              </a:lnSpc>
            </a:pPr>
            <a:r>
              <a:rPr lang="en-US" dirty="0" smtClean="0"/>
              <a:t>Click to edit text</a:t>
            </a:r>
            <a:endParaRPr lang="en-US" dirty="0"/>
          </a:p>
        </p:txBody>
      </p:sp>
      <p:sp>
        <p:nvSpPr>
          <p:cNvPr id="66" name="Text Placeholder 12"/>
          <p:cNvSpPr>
            <a:spLocks noGrp="1"/>
          </p:cNvSpPr>
          <p:nvPr>
            <p:ph type="body" sz="quarter" idx="32" hasCustomPrompt="1"/>
          </p:nvPr>
        </p:nvSpPr>
        <p:spPr>
          <a:xfrm>
            <a:off x="7780448" y="4700264"/>
            <a:ext cx="2900808" cy="318083"/>
          </a:xfrm>
          <a:noFill/>
        </p:spPr>
        <p:txBody>
          <a:bodyPr vert="horz" wrap="square" lIns="73152" tIns="73152" rIns="73152" bIns="73152" rtlCol="0" anchor="ctr" anchorCtr="0">
            <a:noAutofit/>
          </a:bodyPr>
          <a:lstStyle>
            <a:lvl1pPr marL="114300" indent="-114300" algn="l">
              <a:spcBef>
                <a:spcPts val="0"/>
              </a:spcBef>
              <a:buNone/>
              <a:defRPr lang="en-US" sz="1200" dirty="0">
                <a:solidFill>
                  <a:schemeClr val="tx1"/>
                </a:solidFill>
                <a:latin typeface="+mn-lt"/>
              </a:defRPr>
            </a:lvl1pPr>
          </a:lstStyle>
          <a:p>
            <a:pPr marL="0" lvl="0" indent="0">
              <a:lnSpc>
                <a:spcPct val="100000"/>
              </a:lnSpc>
            </a:pPr>
            <a:r>
              <a:rPr lang="en-US" dirty="0" smtClean="0"/>
              <a:t>Click to edit text</a:t>
            </a:r>
            <a:endParaRPr lang="en-US" dirty="0"/>
          </a:p>
        </p:txBody>
      </p:sp>
      <p:sp>
        <p:nvSpPr>
          <p:cNvPr id="67" name="Text Placeholder 12"/>
          <p:cNvSpPr>
            <a:spLocks noGrp="1"/>
          </p:cNvSpPr>
          <p:nvPr>
            <p:ph type="body" sz="quarter" idx="33" hasCustomPrompt="1"/>
          </p:nvPr>
        </p:nvSpPr>
        <p:spPr>
          <a:xfrm>
            <a:off x="9297165" y="3183085"/>
            <a:ext cx="2900808" cy="318083"/>
          </a:xfrm>
          <a:noFill/>
        </p:spPr>
        <p:txBody>
          <a:bodyPr vert="horz" wrap="square" lIns="73152" tIns="73152" rIns="73152" bIns="73152" rtlCol="0" anchor="ctr" anchorCtr="0">
            <a:noAutofit/>
          </a:bodyPr>
          <a:lstStyle>
            <a:lvl1pPr marL="114300" indent="-114300" algn="l">
              <a:spcBef>
                <a:spcPts val="0"/>
              </a:spcBef>
              <a:buNone/>
              <a:defRPr lang="en-US" sz="1200" dirty="0">
                <a:solidFill>
                  <a:schemeClr val="tx1"/>
                </a:solidFill>
                <a:latin typeface="+mn-lt"/>
              </a:defRPr>
            </a:lvl1pPr>
          </a:lstStyle>
          <a:p>
            <a:pPr marL="0" lvl="0" indent="0">
              <a:lnSpc>
                <a:spcPct val="100000"/>
              </a:lnSpc>
            </a:pPr>
            <a:r>
              <a:rPr lang="en-US" dirty="0" smtClean="0"/>
              <a:t>Messaging</a:t>
            </a:r>
            <a:endParaRPr lang="en-US" dirty="0"/>
          </a:p>
        </p:txBody>
      </p:sp>
      <p:sp>
        <p:nvSpPr>
          <p:cNvPr id="68" name="Picture Placeholder 9"/>
          <p:cNvSpPr>
            <a:spLocks noGrp="1"/>
          </p:cNvSpPr>
          <p:nvPr>
            <p:ph type="pic" sz="quarter" idx="34" hasCustomPrompt="1"/>
          </p:nvPr>
        </p:nvSpPr>
        <p:spPr>
          <a:xfrm>
            <a:off x="7781602" y="1364233"/>
            <a:ext cx="1392753" cy="1359623"/>
          </a:xfrm>
          <a:solidFill>
            <a:schemeClr val="bg1">
              <a:lumMod val="60000"/>
              <a:lumOff val="40000"/>
            </a:schemeClr>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 or app</a:t>
            </a:r>
            <a:endParaRPr lang="en-US" dirty="0"/>
          </a:p>
        </p:txBody>
      </p:sp>
      <p:sp>
        <p:nvSpPr>
          <p:cNvPr id="69" name="Text Placeholder 12"/>
          <p:cNvSpPr>
            <a:spLocks noGrp="1"/>
          </p:cNvSpPr>
          <p:nvPr>
            <p:ph type="body" sz="quarter" idx="35" hasCustomPrompt="1"/>
          </p:nvPr>
        </p:nvSpPr>
        <p:spPr>
          <a:xfrm>
            <a:off x="7796918" y="2385567"/>
            <a:ext cx="1381915" cy="318083"/>
          </a:xfrm>
          <a:noFill/>
        </p:spPr>
        <p:txBody>
          <a:bodyPr vert="horz" wrap="square" lIns="73152" tIns="73152" rIns="73152" bIns="73152" rtlCol="0" anchor="ctr" anchorCtr="0">
            <a:noAutofit/>
          </a:bodyPr>
          <a:lstStyle>
            <a:lvl1pPr marL="114300" indent="-114300" algn="l">
              <a:spcBef>
                <a:spcPts val="0"/>
              </a:spcBef>
              <a:buNone/>
              <a:defRPr lang="en-US" sz="1200" dirty="0">
                <a:solidFill>
                  <a:schemeClr val="tx1"/>
                </a:solidFill>
                <a:latin typeface="+mn-lt"/>
              </a:defRPr>
            </a:lvl1pPr>
          </a:lstStyle>
          <a:p>
            <a:pPr marL="0" lvl="0" indent="0">
              <a:lnSpc>
                <a:spcPct val="100000"/>
              </a:lnSpc>
            </a:pPr>
            <a:r>
              <a:rPr lang="en-US" dirty="0" smtClean="0"/>
              <a:t>Click to edit text</a:t>
            </a:r>
            <a:endParaRPr lang="en-US" dirty="0"/>
          </a:p>
        </p:txBody>
      </p:sp>
      <p:sp>
        <p:nvSpPr>
          <p:cNvPr id="70" name="Text Placeholder 38"/>
          <p:cNvSpPr>
            <a:spLocks noGrp="1"/>
          </p:cNvSpPr>
          <p:nvPr>
            <p:ph type="body" sz="quarter" idx="24" hasCustomPrompt="1"/>
          </p:nvPr>
        </p:nvSpPr>
        <p:spPr>
          <a:xfrm>
            <a:off x="275746" y="5836903"/>
            <a:ext cx="3351691" cy="369332"/>
          </a:xfrm>
        </p:spPr>
        <p:txBody>
          <a:bodyPr bIns="0" anchor="b"/>
          <a:lstStyle>
            <a:lvl1pPr marL="0" indent="0">
              <a:buNone/>
              <a:defRPr sz="2000" baseline="0">
                <a:solidFill>
                  <a:schemeClr val="bg2">
                    <a:lumMod val="40000"/>
                    <a:lumOff val="60000"/>
                  </a:schemeClr>
                </a:solidFill>
              </a:defRPr>
            </a:lvl1pPr>
          </a:lstStyle>
          <a:p>
            <a:pPr lvl="0"/>
            <a:r>
              <a:rPr lang="en-US" dirty="0" smtClean="0"/>
              <a:t>Presentation Date</a:t>
            </a:r>
            <a:endParaRPr lang="en-US" dirty="0"/>
          </a:p>
        </p:txBody>
      </p:sp>
      <p:sp>
        <p:nvSpPr>
          <p:cNvPr id="72" name="Footer Placeholder 2"/>
          <p:cNvSpPr>
            <a:spLocks noGrp="1"/>
          </p:cNvSpPr>
          <p:nvPr>
            <p:ph type="ftr" sz="quarter" idx="14"/>
          </p:nvPr>
        </p:nvSpPr>
        <p:spPr>
          <a:xfrm>
            <a:off x="274703" y="6231470"/>
            <a:ext cx="1804987" cy="371475"/>
          </a:xfrm>
        </p:spPr>
        <p:txBody>
          <a:bodyPr/>
          <a:lstStyle/>
          <a:p>
            <a:r>
              <a:rPr lang="en-US" smtClean="0"/>
              <a:t>Microsoft Confidential</a:t>
            </a:r>
            <a:endParaRPr lang="en-US" dirty="0" smtClean="0"/>
          </a:p>
        </p:txBody>
      </p:sp>
    </p:spTree>
    <p:extLst>
      <p:ext uri="{BB962C8B-B14F-4D97-AF65-F5344CB8AC3E}">
        <p14:creationId xmlns:p14="http://schemas.microsoft.com/office/powerpoint/2010/main" val="163085431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 Phone 2">
    <p:bg>
      <p:bgRef idx="1001">
        <a:schemeClr val="bg2"/>
      </p:bgRef>
    </p:bg>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val="0"/>
              </a:ext>
            </a:extLst>
          </a:blip>
          <a:srcRect l="13769" t="13124" r="17497" b="30293"/>
          <a:stretch/>
        </p:blipFill>
        <p:spPr>
          <a:xfrm>
            <a:off x="7150122" y="0"/>
            <a:ext cx="5316515" cy="7002462"/>
          </a:xfrm>
          <a:prstGeom prst="rect">
            <a:avLst/>
          </a:prstGeom>
        </p:spPr>
      </p:pic>
      <p:sp>
        <p:nvSpPr>
          <p:cNvPr id="5" name="Text Placeholder 4"/>
          <p:cNvSpPr>
            <a:spLocks noGrp="1"/>
          </p:cNvSpPr>
          <p:nvPr>
            <p:ph type="body" sz="quarter" idx="12" hasCustomPrompt="1"/>
          </p:nvPr>
        </p:nvSpPr>
        <p:spPr>
          <a:xfrm>
            <a:off x="270887" y="3949729"/>
            <a:ext cx="6399213" cy="1830388"/>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6705534" cy="1837298"/>
          </a:xfrm>
          <a:noFill/>
        </p:spPr>
        <p:txBody>
          <a:bodyPr lIns="146304" tIns="91440" rIns="146304" bIns="91440" anchor="t" anchorCtr="0"/>
          <a:lstStyle>
            <a:lvl1pPr>
              <a:defRPr sz="48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5974397" y="6288273"/>
            <a:ext cx="1005840" cy="195077"/>
          </a:xfrm>
          <a:prstGeom prst="rect">
            <a:avLst/>
          </a:prstGeom>
        </p:spPr>
      </p:pic>
      <p:sp>
        <p:nvSpPr>
          <p:cNvPr id="10" name="Picture Placeholder 9"/>
          <p:cNvSpPr>
            <a:spLocks noGrp="1"/>
          </p:cNvSpPr>
          <p:nvPr>
            <p:ph type="pic" sz="quarter" idx="19" hasCustomPrompt="1"/>
          </p:nvPr>
        </p:nvSpPr>
        <p:spPr>
          <a:xfrm>
            <a:off x="7716837" y="1783429"/>
            <a:ext cx="2197662" cy="2186437"/>
          </a:xfrm>
          <a:solidFill>
            <a:schemeClr val="bg1">
              <a:lumMod val="60000"/>
              <a:lumOff val="40000"/>
            </a:schemeClr>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a:t>
            </a:r>
            <a:endParaRPr lang="en-US" dirty="0"/>
          </a:p>
        </p:txBody>
      </p:sp>
      <p:sp>
        <p:nvSpPr>
          <p:cNvPr id="11" name="Rectangle 10"/>
          <p:cNvSpPr/>
          <p:nvPr userDrawn="1"/>
        </p:nvSpPr>
        <p:spPr>
          <a:xfrm>
            <a:off x="10079797" y="2965196"/>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12" name="Rectangle 11"/>
          <p:cNvSpPr/>
          <p:nvPr userDrawn="1"/>
        </p:nvSpPr>
        <p:spPr>
          <a:xfrm>
            <a:off x="11259434" y="2965196"/>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13" name="Picture Placeholder 9"/>
          <p:cNvSpPr>
            <a:spLocks noGrp="1"/>
          </p:cNvSpPr>
          <p:nvPr>
            <p:ph type="pic" sz="quarter" idx="21" hasCustomPrompt="1"/>
          </p:nvPr>
        </p:nvSpPr>
        <p:spPr>
          <a:xfrm>
            <a:off x="7716837" y="4146963"/>
            <a:ext cx="4559395" cy="2190206"/>
          </a:xfrm>
          <a:solidFill>
            <a:schemeClr val="bg1">
              <a:lumMod val="60000"/>
              <a:lumOff val="40000"/>
            </a:schemeClr>
          </a:solidFill>
        </p:spPr>
        <p:txBody>
          <a:bodyPr anchor="ctr" anchorCtr="0">
            <a:normAutofit/>
          </a:bodyPr>
          <a:lstStyle>
            <a:lvl1pPr marL="0" indent="0" algn="ctr">
              <a:lnSpc>
                <a:spcPct val="100000"/>
              </a:lnSpc>
              <a:buNone/>
              <a:defRPr sz="1400"/>
            </a:lvl1pPr>
          </a:lstStyle>
          <a:p>
            <a:r>
              <a:rPr lang="en-US" dirty="0" smtClean="0"/>
              <a:t>Click to place personal photo</a:t>
            </a:r>
            <a:endParaRPr lang="en-US" dirty="0"/>
          </a:p>
        </p:txBody>
      </p:sp>
      <p:sp>
        <p:nvSpPr>
          <p:cNvPr id="14" name="Rectangle 13"/>
          <p:cNvSpPr/>
          <p:nvPr userDrawn="1"/>
        </p:nvSpPr>
        <p:spPr>
          <a:xfrm>
            <a:off x="10078567" y="6502137"/>
            <a:ext cx="2197665" cy="4845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15" name="Rectangle 14"/>
          <p:cNvSpPr/>
          <p:nvPr userDrawn="1"/>
        </p:nvSpPr>
        <p:spPr>
          <a:xfrm>
            <a:off x="7716837" y="6502137"/>
            <a:ext cx="2197665" cy="4845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18" name="Rectangle 17"/>
          <p:cNvSpPr/>
          <p:nvPr userDrawn="1"/>
        </p:nvSpPr>
        <p:spPr>
          <a:xfrm>
            <a:off x="7716837" y="601662"/>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19" name="Rectangle 18"/>
          <p:cNvSpPr/>
          <p:nvPr userDrawn="1"/>
        </p:nvSpPr>
        <p:spPr>
          <a:xfrm>
            <a:off x="8897703" y="601662"/>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22" name="Freeform 12"/>
          <p:cNvSpPr>
            <a:spLocks noChangeAspect="1"/>
          </p:cNvSpPr>
          <p:nvPr userDrawn="1"/>
        </p:nvSpPr>
        <p:spPr bwMode="black">
          <a:xfrm>
            <a:off x="8044657" y="888481"/>
            <a:ext cx="371736" cy="516400"/>
          </a:xfrm>
          <a:custGeom>
            <a:avLst/>
            <a:gdLst>
              <a:gd name="T0" fmla="*/ 642 w 811"/>
              <a:gd name="T1" fmla="*/ 692 h 1128"/>
              <a:gd name="T2" fmla="*/ 499 w 811"/>
              <a:gd name="T3" fmla="*/ 758 h 1128"/>
              <a:gd name="T4" fmla="*/ 465 w 811"/>
              <a:gd name="T5" fmla="*/ 735 h 1128"/>
              <a:gd name="T6" fmla="*/ 301 w 811"/>
              <a:gd name="T7" fmla="*/ 382 h 1128"/>
              <a:gd name="T8" fmla="*/ 305 w 811"/>
              <a:gd name="T9" fmla="*/ 341 h 1128"/>
              <a:gd name="T10" fmla="*/ 459 w 811"/>
              <a:gd name="T11" fmla="*/ 269 h 1128"/>
              <a:gd name="T12" fmla="*/ 474 w 811"/>
              <a:gd name="T13" fmla="*/ 232 h 1128"/>
              <a:gd name="T14" fmla="*/ 378 w 811"/>
              <a:gd name="T15" fmla="*/ 19 h 1128"/>
              <a:gd name="T16" fmla="*/ 341 w 811"/>
              <a:gd name="T17" fmla="*/ 0 h 1128"/>
              <a:gd name="T18" fmla="*/ 236 w 811"/>
              <a:gd name="T19" fmla="*/ 28 h 1128"/>
              <a:gd name="T20" fmla="*/ 192 w 811"/>
              <a:gd name="T21" fmla="*/ 49 h 1128"/>
              <a:gd name="T22" fmla="*/ 117 w 811"/>
              <a:gd name="T23" fmla="*/ 543 h 1128"/>
              <a:gd name="T24" fmla="*/ 313 w 811"/>
              <a:gd name="T25" fmla="*/ 932 h 1128"/>
              <a:gd name="T26" fmla="*/ 686 w 811"/>
              <a:gd name="T27" fmla="*/ 1060 h 1128"/>
              <a:gd name="T28" fmla="*/ 730 w 811"/>
              <a:gd name="T29" fmla="*/ 1039 h 1128"/>
              <a:gd name="T30" fmla="*/ 789 w 811"/>
              <a:gd name="T31" fmla="*/ 999 h 1128"/>
              <a:gd name="T32" fmla="*/ 796 w 811"/>
              <a:gd name="T33" fmla="*/ 944 h 1128"/>
              <a:gd name="T34" fmla="*/ 689 w 811"/>
              <a:gd name="T35" fmla="*/ 708 h 1128"/>
              <a:gd name="T36" fmla="*/ 642 w 811"/>
              <a:gd name="T37" fmla="*/ 69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1" h="1128">
                <a:moveTo>
                  <a:pt x="642" y="692"/>
                </a:moveTo>
                <a:cubicBezTo>
                  <a:pt x="616" y="704"/>
                  <a:pt x="499" y="758"/>
                  <a:pt x="499" y="758"/>
                </a:cubicBezTo>
                <a:cubicBezTo>
                  <a:pt x="488" y="763"/>
                  <a:pt x="473" y="753"/>
                  <a:pt x="465" y="735"/>
                </a:cubicBezTo>
                <a:cubicBezTo>
                  <a:pt x="301" y="382"/>
                  <a:pt x="301" y="382"/>
                  <a:pt x="301" y="382"/>
                </a:cubicBezTo>
                <a:cubicBezTo>
                  <a:pt x="292" y="364"/>
                  <a:pt x="294" y="346"/>
                  <a:pt x="305" y="341"/>
                </a:cubicBezTo>
                <a:cubicBezTo>
                  <a:pt x="305" y="341"/>
                  <a:pt x="441" y="279"/>
                  <a:pt x="459" y="269"/>
                </a:cubicBezTo>
                <a:cubicBezTo>
                  <a:pt x="470" y="264"/>
                  <a:pt x="483" y="251"/>
                  <a:pt x="474" y="232"/>
                </a:cubicBezTo>
                <a:cubicBezTo>
                  <a:pt x="452" y="180"/>
                  <a:pt x="385" y="29"/>
                  <a:pt x="378" y="19"/>
                </a:cubicBezTo>
                <a:cubicBezTo>
                  <a:pt x="369" y="8"/>
                  <a:pt x="363" y="0"/>
                  <a:pt x="341" y="0"/>
                </a:cubicBezTo>
                <a:cubicBezTo>
                  <a:pt x="306" y="0"/>
                  <a:pt x="269" y="13"/>
                  <a:pt x="236" y="28"/>
                </a:cubicBezTo>
                <a:cubicBezTo>
                  <a:pt x="192" y="49"/>
                  <a:pt x="192" y="49"/>
                  <a:pt x="192" y="49"/>
                </a:cubicBezTo>
                <a:cubicBezTo>
                  <a:pt x="0" y="158"/>
                  <a:pt x="62" y="427"/>
                  <a:pt x="117" y="543"/>
                </a:cubicBezTo>
                <a:cubicBezTo>
                  <a:pt x="173" y="662"/>
                  <a:pt x="313" y="932"/>
                  <a:pt x="313" y="932"/>
                </a:cubicBezTo>
                <a:cubicBezTo>
                  <a:pt x="381" y="1070"/>
                  <a:pt x="547" y="1128"/>
                  <a:pt x="686" y="1060"/>
                </a:cubicBezTo>
                <a:cubicBezTo>
                  <a:pt x="730" y="1039"/>
                  <a:pt x="730" y="1039"/>
                  <a:pt x="730" y="1039"/>
                </a:cubicBezTo>
                <a:cubicBezTo>
                  <a:pt x="756" y="1026"/>
                  <a:pt x="769" y="1018"/>
                  <a:pt x="789" y="999"/>
                </a:cubicBezTo>
                <a:cubicBezTo>
                  <a:pt x="795" y="994"/>
                  <a:pt x="811" y="977"/>
                  <a:pt x="796" y="944"/>
                </a:cubicBezTo>
                <a:cubicBezTo>
                  <a:pt x="767" y="880"/>
                  <a:pt x="698" y="726"/>
                  <a:pt x="689" y="708"/>
                </a:cubicBezTo>
                <a:cubicBezTo>
                  <a:pt x="680" y="693"/>
                  <a:pt x="661" y="684"/>
                  <a:pt x="642" y="692"/>
                </a:cubicBezTo>
                <a:close/>
              </a:path>
            </a:pathLst>
          </a:custGeom>
          <a:solidFill>
            <a:srgbClr val="FFFFFF"/>
          </a:solidFill>
          <a:ln>
            <a:noFill/>
          </a:ln>
          <a:extLst/>
        </p:spPr>
        <p:txBody>
          <a:bodyPr vert="horz" wrap="square" lIns="82305" tIns="41153" rIns="82305" bIns="41153" numCol="1" anchor="t" anchorCtr="0" compatLnSpc="1">
            <a:prstTxWarp prst="textNoShape">
              <a:avLst/>
            </a:prstTxWarp>
          </a:bodyPr>
          <a:lstStyle/>
          <a:p>
            <a:endParaRPr lang="en-US" sz="1600">
              <a:solidFill>
                <a:schemeClr val="tx1"/>
              </a:solidFill>
            </a:endParaRPr>
          </a:p>
        </p:txBody>
      </p:sp>
      <p:sp>
        <p:nvSpPr>
          <p:cNvPr id="28" name="Text Placeholder 12"/>
          <p:cNvSpPr>
            <a:spLocks noGrp="1"/>
          </p:cNvSpPr>
          <p:nvPr>
            <p:ph type="body" sz="quarter" idx="22" hasCustomPrompt="1"/>
          </p:nvPr>
        </p:nvSpPr>
        <p:spPr>
          <a:xfrm>
            <a:off x="7720022" y="3401890"/>
            <a:ext cx="2197661" cy="576361"/>
          </a:xfrm>
          <a:noFill/>
        </p:spPr>
        <p:txBody>
          <a:bodyPr vert="horz" wrap="square" lIns="155448" tIns="73152" rIns="91440" bIns="73152" rtlCol="0" anchor="ctr" anchorCtr="0">
            <a:noAutofit/>
          </a:bodyPr>
          <a:lstStyle>
            <a:lvl1pPr marL="114300" indent="-114300">
              <a:spcBef>
                <a:spcPts val="0"/>
              </a:spcBef>
              <a:buNone/>
              <a:defRPr lang="en-US" sz="2000" dirty="0">
                <a:solidFill>
                  <a:schemeClr val="tx1"/>
                </a:solidFill>
                <a:latin typeface="+mn-lt"/>
              </a:defRPr>
            </a:lvl1pPr>
          </a:lstStyle>
          <a:p>
            <a:pPr marL="0" lvl="0" indent="0">
              <a:lnSpc>
                <a:spcPct val="100000"/>
              </a:lnSpc>
            </a:pPr>
            <a:r>
              <a:rPr lang="en-US" dirty="0" smtClean="0"/>
              <a:t>Click to edit text</a:t>
            </a:r>
            <a:endParaRPr lang="en-US" dirty="0"/>
          </a:p>
        </p:txBody>
      </p:sp>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7362" y="389331"/>
            <a:ext cx="2079935" cy="704088"/>
          </a:xfrm>
          <a:prstGeom prst="rect">
            <a:avLst/>
          </a:prstGeom>
        </p:spPr>
      </p:pic>
      <p:sp>
        <p:nvSpPr>
          <p:cNvPr id="37" name="Picture Placeholder 9"/>
          <p:cNvSpPr>
            <a:spLocks noGrp="1"/>
          </p:cNvSpPr>
          <p:nvPr>
            <p:ph type="pic" sz="quarter" idx="25" hasCustomPrompt="1"/>
          </p:nvPr>
        </p:nvSpPr>
        <p:spPr>
          <a:xfrm>
            <a:off x="10070926" y="600500"/>
            <a:ext cx="2197662" cy="2186437"/>
          </a:xfrm>
          <a:solidFill>
            <a:schemeClr val="bg1">
              <a:lumMod val="60000"/>
              <a:lumOff val="40000"/>
            </a:schemeClr>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a:t>
            </a:r>
            <a:endParaRPr lang="en-US" dirty="0"/>
          </a:p>
        </p:txBody>
      </p:sp>
      <p:sp>
        <p:nvSpPr>
          <p:cNvPr id="38" name="Text Placeholder 12"/>
          <p:cNvSpPr>
            <a:spLocks noGrp="1"/>
          </p:cNvSpPr>
          <p:nvPr>
            <p:ph type="body" sz="quarter" idx="26" hasCustomPrompt="1"/>
          </p:nvPr>
        </p:nvSpPr>
        <p:spPr>
          <a:xfrm>
            <a:off x="10070926" y="612628"/>
            <a:ext cx="2197661" cy="576361"/>
          </a:xfrm>
          <a:solidFill>
            <a:schemeClr val="accent1"/>
          </a:solidFill>
        </p:spPr>
        <p:txBody>
          <a:bodyPr vert="horz" wrap="square" lIns="155448" tIns="73152" rIns="91440" bIns="73152" rtlCol="0" anchor="ctr" anchorCtr="0">
            <a:noAutofit/>
          </a:bodyPr>
          <a:lstStyle>
            <a:lvl1pPr marL="114300" indent="-114300">
              <a:spcBef>
                <a:spcPts val="0"/>
              </a:spcBef>
              <a:buNone/>
              <a:defRPr lang="en-US" sz="2000" dirty="0">
                <a:solidFill>
                  <a:schemeClr val="tx1"/>
                </a:solidFill>
                <a:latin typeface="+mn-lt"/>
              </a:defRPr>
            </a:lvl1pPr>
          </a:lstStyle>
          <a:p>
            <a:pPr marL="0" lvl="0" indent="0">
              <a:lnSpc>
                <a:spcPct val="100000"/>
              </a:lnSpc>
            </a:pPr>
            <a:r>
              <a:rPr lang="en-US" dirty="0" smtClean="0"/>
              <a:t>Click to edit text</a:t>
            </a:r>
            <a:endParaRPr lang="en-US" dirty="0"/>
          </a:p>
        </p:txBody>
      </p:sp>
      <p:sp>
        <p:nvSpPr>
          <p:cNvPr id="24" name="Text Placeholder 38"/>
          <p:cNvSpPr>
            <a:spLocks noGrp="1"/>
          </p:cNvSpPr>
          <p:nvPr>
            <p:ph type="body" sz="quarter" idx="24" hasCustomPrompt="1"/>
          </p:nvPr>
        </p:nvSpPr>
        <p:spPr>
          <a:xfrm>
            <a:off x="275746" y="5836903"/>
            <a:ext cx="3351691" cy="369332"/>
          </a:xfrm>
        </p:spPr>
        <p:txBody>
          <a:bodyPr bIns="0" anchor="b"/>
          <a:lstStyle>
            <a:lvl1pPr marL="0" indent="0">
              <a:buNone/>
              <a:defRPr sz="2000" baseline="0">
                <a:solidFill>
                  <a:schemeClr val="bg2">
                    <a:lumMod val="40000"/>
                    <a:lumOff val="60000"/>
                  </a:schemeClr>
                </a:solidFill>
              </a:defRPr>
            </a:lvl1pPr>
          </a:lstStyle>
          <a:p>
            <a:pPr lvl="0"/>
            <a:r>
              <a:rPr lang="en-US" dirty="0" smtClean="0"/>
              <a:t>Presentation Date</a:t>
            </a:r>
            <a:endParaRPr lang="en-US" dirty="0"/>
          </a:p>
        </p:txBody>
      </p:sp>
      <p:sp>
        <p:nvSpPr>
          <p:cNvPr id="26" name="Footer Placeholder 2"/>
          <p:cNvSpPr>
            <a:spLocks noGrp="1"/>
          </p:cNvSpPr>
          <p:nvPr>
            <p:ph type="ftr" sz="quarter" idx="14"/>
          </p:nvPr>
        </p:nvSpPr>
        <p:spPr>
          <a:xfrm>
            <a:off x="274703" y="6231470"/>
            <a:ext cx="1804987" cy="371475"/>
          </a:xfrm>
        </p:spPr>
        <p:txBody>
          <a:bodyPr/>
          <a:lstStyle/>
          <a:p>
            <a:r>
              <a:rPr lang="en-US" smtClean="0"/>
              <a:t>Microsoft Confidential</a:t>
            </a:r>
            <a:endParaRPr lang="en-US" dirty="0" smtClean="0"/>
          </a:p>
        </p:txBody>
      </p:sp>
    </p:spTree>
    <p:extLst>
      <p:ext uri="{BB962C8B-B14F-4D97-AF65-F5344CB8AC3E}">
        <p14:creationId xmlns:p14="http://schemas.microsoft.com/office/powerpoint/2010/main" val="17214395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 Phone 3">
    <p:bg>
      <p:bgRef idx="1001">
        <a:schemeClr val="bg2"/>
      </p:bgRef>
    </p:bg>
    <p:spTree>
      <p:nvGrpSpPr>
        <p:cNvPr id="1" name=""/>
        <p:cNvGrpSpPr/>
        <p:nvPr/>
      </p:nvGrpSpPr>
      <p:grpSpPr>
        <a:xfrm>
          <a:off x="0" y="0"/>
          <a:ext cx="0" cy="0"/>
          <a:chOff x="0" y="0"/>
          <a:chExt cx="0" cy="0"/>
        </a:xfrm>
      </p:grpSpPr>
      <p:pic>
        <p:nvPicPr>
          <p:cNvPr id="30" name="Picture 29"/>
          <p:cNvPicPr>
            <a:picLocks noChangeAspect="1"/>
          </p:cNvPicPr>
          <p:nvPr userDrawn="1"/>
        </p:nvPicPr>
        <p:blipFill rotWithShape="1">
          <a:blip r:embed="rId2" cstate="print">
            <a:extLst>
              <a:ext uri="{28A0092B-C50C-407E-A947-70E740481C1C}">
                <a14:useLocalDpi xmlns:a14="http://schemas.microsoft.com/office/drawing/2010/main" val="0"/>
              </a:ext>
            </a:extLst>
          </a:blip>
          <a:srcRect l="13769" t="13124" r="17497" b="30293"/>
          <a:stretch/>
        </p:blipFill>
        <p:spPr>
          <a:xfrm>
            <a:off x="7150122" y="0"/>
            <a:ext cx="5316515" cy="7002462"/>
          </a:xfrm>
          <a:prstGeom prst="rect">
            <a:avLst/>
          </a:prstGeom>
        </p:spPr>
      </p:pic>
      <p:sp>
        <p:nvSpPr>
          <p:cNvPr id="55" name="Picture Placeholder 9"/>
          <p:cNvSpPr>
            <a:spLocks noGrp="1"/>
          </p:cNvSpPr>
          <p:nvPr>
            <p:ph type="pic" sz="quarter" idx="19" hasCustomPrompt="1"/>
          </p:nvPr>
        </p:nvSpPr>
        <p:spPr>
          <a:xfrm>
            <a:off x="9319355" y="595876"/>
            <a:ext cx="1371600" cy="1371600"/>
          </a:xfrm>
          <a:solidFill>
            <a:schemeClr val="bg1">
              <a:lumMod val="60000"/>
              <a:lumOff val="40000"/>
            </a:schemeClr>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 or app</a:t>
            </a:r>
            <a:endParaRPr lang="en-US" dirty="0"/>
          </a:p>
        </p:txBody>
      </p:sp>
      <p:sp>
        <p:nvSpPr>
          <p:cNvPr id="57" name="Picture Placeholder 9"/>
          <p:cNvSpPr>
            <a:spLocks noGrp="1"/>
          </p:cNvSpPr>
          <p:nvPr>
            <p:ph type="pic" sz="quarter" idx="25" hasCustomPrompt="1"/>
          </p:nvPr>
        </p:nvSpPr>
        <p:spPr>
          <a:xfrm>
            <a:off x="10835955" y="595876"/>
            <a:ext cx="1371600" cy="1371600"/>
          </a:xfrm>
          <a:solidFill>
            <a:schemeClr val="bg1">
              <a:lumMod val="60000"/>
              <a:lumOff val="40000"/>
            </a:schemeClr>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a:t>
            </a:r>
            <a:endParaRPr lang="en-US" dirty="0"/>
          </a:p>
        </p:txBody>
      </p:sp>
      <p:sp>
        <p:nvSpPr>
          <p:cNvPr id="5" name="Text Placeholder 4"/>
          <p:cNvSpPr>
            <a:spLocks noGrp="1"/>
          </p:cNvSpPr>
          <p:nvPr>
            <p:ph type="body" sz="quarter" idx="12" hasCustomPrompt="1"/>
          </p:nvPr>
        </p:nvSpPr>
        <p:spPr>
          <a:xfrm>
            <a:off x="270887" y="3949729"/>
            <a:ext cx="6399213" cy="1830388"/>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6705534" cy="1837298"/>
          </a:xfrm>
          <a:noFill/>
        </p:spPr>
        <p:txBody>
          <a:bodyPr lIns="146304" tIns="91440" rIns="146304" bIns="91440" anchor="t" anchorCtr="0"/>
          <a:lstStyle>
            <a:lvl1pPr>
              <a:defRPr sz="48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5974397" y="6288273"/>
            <a:ext cx="1005840" cy="195077"/>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7362" y="389331"/>
            <a:ext cx="2079935" cy="704088"/>
          </a:xfrm>
          <a:prstGeom prst="rect">
            <a:avLst/>
          </a:prstGeom>
        </p:spPr>
      </p:pic>
      <p:sp>
        <p:nvSpPr>
          <p:cNvPr id="34" name="Rectangle 33"/>
          <p:cNvSpPr/>
          <p:nvPr userDrawn="1"/>
        </p:nvSpPr>
        <p:spPr>
          <a:xfrm>
            <a:off x="8531938" y="595876"/>
            <a:ext cx="64008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35" name="Rectangle 34"/>
          <p:cNvSpPr/>
          <p:nvPr userDrawn="1"/>
        </p:nvSpPr>
        <p:spPr>
          <a:xfrm>
            <a:off x="7781602" y="595876"/>
            <a:ext cx="64008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36" name="Rectangle 35"/>
          <p:cNvSpPr/>
          <p:nvPr userDrawn="1"/>
        </p:nvSpPr>
        <p:spPr>
          <a:xfrm>
            <a:off x="8538753" y="2894708"/>
            <a:ext cx="64008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40" name="Rectangle 39"/>
          <p:cNvSpPr/>
          <p:nvPr userDrawn="1"/>
        </p:nvSpPr>
        <p:spPr>
          <a:xfrm>
            <a:off x="7781602" y="2894708"/>
            <a:ext cx="64008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41" name="Rectangle 40"/>
          <p:cNvSpPr/>
          <p:nvPr userDrawn="1"/>
        </p:nvSpPr>
        <p:spPr>
          <a:xfrm>
            <a:off x="9328619" y="2117468"/>
            <a:ext cx="2878936" cy="1417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42" name="Rectangle 41"/>
          <p:cNvSpPr/>
          <p:nvPr userDrawn="1"/>
        </p:nvSpPr>
        <p:spPr>
          <a:xfrm>
            <a:off x="10835955" y="3665593"/>
            <a:ext cx="1371600"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45" name="Rectangle 44"/>
          <p:cNvSpPr/>
          <p:nvPr userDrawn="1"/>
        </p:nvSpPr>
        <p:spPr>
          <a:xfrm>
            <a:off x="9308779" y="5163833"/>
            <a:ext cx="1371600"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47" name="Rectangle 46"/>
          <p:cNvSpPr/>
          <p:nvPr userDrawn="1"/>
        </p:nvSpPr>
        <p:spPr>
          <a:xfrm>
            <a:off x="9292022" y="6662073"/>
            <a:ext cx="2915533" cy="3324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48" name="Rectangle 47"/>
          <p:cNvSpPr/>
          <p:nvPr userDrawn="1"/>
        </p:nvSpPr>
        <p:spPr>
          <a:xfrm>
            <a:off x="7781602" y="6662073"/>
            <a:ext cx="1371600" cy="3324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solidFill>
                <a:schemeClr val="tx2"/>
              </a:solidFill>
            </a:endParaRPr>
          </a:p>
        </p:txBody>
      </p:sp>
      <p:sp>
        <p:nvSpPr>
          <p:cNvPr id="49" name="Freeform 12"/>
          <p:cNvSpPr>
            <a:spLocks noChangeAspect="1"/>
          </p:cNvSpPr>
          <p:nvPr userDrawn="1"/>
        </p:nvSpPr>
        <p:spPr bwMode="black">
          <a:xfrm>
            <a:off x="7972787" y="750969"/>
            <a:ext cx="257709" cy="357998"/>
          </a:xfrm>
          <a:custGeom>
            <a:avLst/>
            <a:gdLst>
              <a:gd name="T0" fmla="*/ 642 w 811"/>
              <a:gd name="T1" fmla="*/ 692 h 1128"/>
              <a:gd name="T2" fmla="*/ 499 w 811"/>
              <a:gd name="T3" fmla="*/ 758 h 1128"/>
              <a:gd name="T4" fmla="*/ 465 w 811"/>
              <a:gd name="T5" fmla="*/ 735 h 1128"/>
              <a:gd name="T6" fmla="*/ 301 w 811"/>
              <a:gd name="T7" fmla="*/ 382 h 1128"/>
              <a:gd name="T8" fmla="*/ 305 w 811"/>
              <a:gd name="T9" fmla="*/ 341 h 1128"/>
              <a:gd name="T10" fmla="*/ 459 w 811"/>
              <a:gd name="T11" fmla="*/ 269 h 1128"/>
              <a:gd name="T12" fmla="*/ 474 w 811"/>
              <a:gd name="T13" fmla="*/ 232 h 1128"/>
              <a:gd name="T14" fmla="*/ 378 w 811"/>
              <a:gd name="T15" fmla="*/ 19 h 1128"/>
              <a:gd name="T16" fmla="*/ 341 w 811"/>
              <a:gd name="T17" fmla="*/ 0 h 1128"/>
              <a:gd name="T18" fmla="*/ 236 w 811"/>
              <a:gd name="T19" fmla="*/ 28 h 1128"/>
              <a:gd name="T20" fmla="*/ 192 w 811"/>
              <a:gd name="T21" fmla="*/ 49 h 1128"/>
              <a:gd name="T22" fmla="*/ 117 w 811"/>
              <a:gd name="T23" fmla="*/ 543 h 1128"/>
              <a:gd name="T24" fmla="*/ 313 w 811"/>
              <a:gd name="T25" fmla="*/ 932 h 1128"/>
              <a:gd name="T26" fmla="*/ 686 w 811"/>
              <a:gd name="T27" fmla="*/ 1060 h 1128"/>
              <a:gd name="T28" fmla="*/ 730 w 811"/>
              <a:gd name="T29" fmla="*/ 1039 h 1128"/>
              <a:gd name="T30" fmla="*/ 789 w 811"/>
              <a:gd name="T31" fmla="*/ 999 h 1128"/>
              <a:gd name="T32" fmla="*/ 796 w 811"/>
              <a:gd name="T33" fmla="*/ 944 h 1128"/>
              <a:gd name="T34" fmla="*/ 689 w 811"/>
              <a:gd name="T35" fmla="*/ 708 h 1128"/>
              <a:gd name="T36" fmla="*/ 642 w 811"/>
              <a:gd name="T37" fmla="*/ 69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1" h="1128">
                <a:moveTo>
                  <a:pt x="642" y="692"/>
                </a:moveTo>
                <a:cubicBezTo>
                  <a:pt x="616" y="704"/>
                  <a:pt x="499" y="758"/>
                  <a:pt x="499" y="758"/>
                </a:cubicBezTo>
                <a:cubicBezTo>
                  <a:pt x="488" y="763"/>
                  <a:pt x="473" y="753"/>
                  <a:pt x="465" y="735"/>
                </a:cubicBezTo>
                <a:cubicBezTo>
                  <a:pt x="301" y="382"/>
                  <a:pt x="301" y="382"/>
                  <a:pt x="301" y="382"/>
                </a:cubicBezTo>
                <a:cubicBezTo>
                  <a:pt x="292" y="364"/>
                  <a:pt x="294" y="346"/>
                  <a:pt x="305" y="341"/>
                </a:cubicBezTo>
                <a:cubicBezTo>
                  <a:pt x="305" y="341"/>
                  <a:pt x="441" y="279"/>
                  <a:pt x="459" y="269"/>
                </a:cubicBezTo>
                <a:cubicBezTo>
                  <a:pt x="470" y="264"/>
                  <a:pt x="483" y="251"/>
                  <a:pt x="474" y="232"/>
                </a:cubicBezTo>
                <a:cubicBezTo>
                  <a:pt x="452" y="180"/>
                  <a:pt x="385" y="29"/>
                  <a:pt x="378" y="19"/>
                </a:cubicBezTo>
                <a:cubicBezTo>
                  <a:pt x="369" y="8"/>
                  <a:pt x="363" y="0"/>
                  <a:pt x="341" y="0"/>
                </a:cubicBezTo>
                <a:cubicBezTo>
                  <a:pt x="306" y="0"/>
                  <a:pt x="269" y="13"/>
                  <a:pt x="236" y="28"/>
                </a:cubicBezTo>
                <a:cubicBezTo>
                  <a:pt x="192" y="49"/>
                  <a:pt x="192" y="49"/>
                  <a:pt x="192" y="49"/>
                </a:cubicBezTo>
                <a:cubicBezTo>
                  <a:pt x="0" y="158"/>
                  <a:pt x="62" y="427"/>
                  <a:pt x="117" y="543"/>
                </a:cubicBezTo>
                <a:cubicBezTo>
                  <a:pt x="173" y="662"/>
                  <a:pt x="313" y="932"/>
                  <a:pt x="313" y="932"/>
                </a:cubicBezTo>
                <a:cubicBezTo>
                  <a:pt x="381" y="1070"/>
                  <a:pt x="547" y="1128"/>
                  <a:pt x="686" y="1060"/>
                </a:cubicBezTo>
                <a:cubicBezTo>
                  <a:pt x="730" y="1039"/>
                  <a:pt x="730" y="1039"/>
                  <a:pt x="730" y="1039"/>
                </a:cubicBezTo>
                <a:cubicBezTo>
                  <a:pt x="756" y="1026"/>
                  <a:pt x="769" y="1018"/>
                  <a:pt x="789" y="999"/>
                </a:cubicBezTo>
                <a:cubicBezTo>
                  <a:pt x="795" y="994"/>
                  <a:pt x="811" y="977"/>
                  <a:pt x="796" y="944"/>
                </a:cubicBezTo>
                <a:cubicBezTo>
                  <a:pt x="767" y="880"/>
                  <a:pt x="698" y="726"/>
                  <a:pt x="689" y="708"/>
                </a:cubicBezTo>
                <a:cubicBezTo>
                  <a:pt x="680" y="693"/>
                  <a:pt x="661" y="684"/>
                  <a:pt x="642" y="692"/>
                </a:cubicBezTo>
                <a:close/>
              </a:path>
            </a:pathLst>
          </a:custGeom>
          <a:solidFill>
            <a:srgbClr val="FFFFFF"/>
          </a:solidFill>
          <a:ln>
            <a:noFill/>
          </a:ln>
          <a:extLst/>
        </p:spPr>
        <p:txBody>
          <a:bodyPr vert="horz" wrap="square" lIns="82305" tIns="41153" rIns="82305" bIns="41153" numCol="1" anchor="t" anchorCtr="0" compatLnSpc="1">
            <a:prstTxWarp prst="textNoShape">
              <a:avLst/>
            </a:prstTxWarp>
          </a:bodyPr>
          <a:lstStyle/>
          <a:p>
            <a:endParaRPr lang="en-US" sz="1600">
              <a:solidFill>
                <a:schemeClr val="tx1"/>
              </a:solidFill>
            </a:endParaRPr>
          </a:p>
        </p:txBody>
      </p:sp>
      <p:sp>
        <p:nvSpPr>
          <p:cNvPr id="50" name="Freeform 95"/>
          <p:cNvSpPr>
            <a:spLocks/>
          </p:cNvSpPr>
          <p:nvPr userDrawn="1"/>
        </p:nvSpPr>
        <p:spPr bwMode="black">
          <a:xfrm>
            <a:off x="10457261" y="2515305"/>
            <a:ext cx="621652" cy="621646"/>
          </a:xfrm>
          <a:custGeom>
            <a:avLst/>
            <a:gdLst>
              <a:gd name="T0" fmla="*/ 59 w 67"/>
              <a:gd name="T1" fmla="*/ 0 h 67"/>
              <a:gd name="T2" fmla="*/ 9 w 67"/>
              <a:gd name="T3" fmla="*/ 0 h 67"/>
              <a:gd name="T4" fmla="*/ 0 w 67"/>
              <a:gd name="T5" fmla="*/ 9 h 67"/>
              <a:gd name="T6" fmla="*/ 0 w 67"/>
              <a:gd name="T7" fmla="*/ 41 h 67"/>
              <a:gd name="T8" fmla="*/ 9 w 67"/>
              <a:gd name="T9" fmla="*/ 50 h 67"/>
              <a:gd name="T10" fmla="*/ 21 w 67"/>
              <a:gd name="T11" fmla="*/ 50 h 67"/>
              <a:gd name="T12" fmla="*/ 47 w 67"/>
              <a:gd name="T13" fmla="*/ 67 h 67"/>
              <a:gd name="T14" fmla="*/ 41 w 67"/>
              <a:gd name="T15" fmla="*/ 50 h 67"/>
              <a:gd name="T16" fmla="*/ 59 w 67"/>
              <a:gd name="T17" fmla="*/ 50 h 67"/>
              <a:gd name="T18" fmla="*/ 67 w 67"/>
              <a:gd name="T19" fmla="*/ 41 h 67"/>
              <a:gd name="T20" fmla="*/ 67 w 67"/>
              <a:gd name="T21" fmla="*/ 9 h 67"/>
              <a:gd name="T22" fmla="*/ 59 w 67"/>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67">
                <a:moveTo>
                  <a:pt x="59"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59" y="50"/>
                  <a:pt x="59" y="50"/>
                  <a:pt x="59" y="50"/>
                </a:cubicBezTo>
                <a:cubicBezTo>
                  <a:pt x="63" y="50"/>
                  <a:pt x="67" y="46"/>
                  <a:pt x="67" y="41"/>
                </a:cubicBezTo>
                <a:cubicBezTo>
                  <a:pt x="67" y="9"/>
                  <a:pt x="67" y="9"/>
                  <a:pt x="67" y="9"/>
                </a:cubicBezTo>
                <a:cubicBezTo>
                  <a:pt x="67" y="4"/>
                  <a:pt x="63" y="0"/>
                  <a:pt x="59" y="0"/>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1" name="Freeform 81"/>
          <p:cNvSpPr>
            <a:spLocks noEditPoints="1"/>
          </p:cNvSpPr>
          <p:nvPr userDrawn="1"/>
        </p:nvSpPr>
        <p:spPr bwMode="black">
          <a:xfrm>
            <a:off x="11209570" y="4125434"/>
            <a:ext cx="624371" cy="483385"/>
          </a:xfrm>
          <a:custGeom>
            <a:avLst/>
            <a:gdLst>
              <a:gd name="T0" fmla="*/ 71 w 75"/>
              <a:gd name="T1" fmla="*/ 58 h 58"/>
              <a:gd name="T2" fmla="*/ 4 w 75"/>
              <a:gd name="T3" fmla="*/ 58 h 58"/>
              <a:gd name="T4" fmla="*/ 0 w 75"/>
              <a:gd name="T5" fmla="*/ 54 h 58"/>
              <a:gd name="T6" fmla="*/ 0 w 75"/>
              <a:gd name="T7" fmla="*/ 4 h 58"/>
              <a:gd name="T8" fmla="*/ 4 w 75"/>
              <a:gd name="T9" fmla="*/ 0 h 58"/>
              <a:gd name="T10" fmla="*/ 71 w 75"/>
              <a:gd name="T11" fmla="*/ 0 h 58"/>
              <a:gd name="T12" fmla="*/ 75 w 75"/>
              <a:gd name="T13" fmla="*/ 4 h 58"/>
              <a:gd name="T14" fmla="*/ 75 w 75"/>
              <a:gd name="T15" fmla="*/ 54 h 58"/>
              <a:gd name="T16" fmla="*/ 71 w 75"/>
              <a:gd name="T17" fmla="*/ 58 h 58"/>
              <a:gd name="T18" fmla="*/ 8 w 75"/>
              <a:gd name="T19" fmla="*/ 50 h 58"/>
              <a:gd name="T20" fmla="*/ 67 w 75"/>
              <a:gd name="T21" fmla="*/ 50 h 58"/>
              <a:gd name="T22" fmla="*/ 67 w 75"/>
              <a:gd name="T23" fmla="*/ 16 h 58"/>
              <a:gd name="T24" fmla="*/ 39 w 75"/>
              <a:gd name="T25" fmla="*/ 38 h 58"/>
              <a:gd name="T26" fmla="*/ 35 w 75"/>
              <a:gd name="T27" fmla="*/ 38 h 58"/>
              <a:gd name="T28" fmla="*/ 8 w 75"/>
              <a:gd name="T29" fmla="*/ 17 h 58"/>
              <a:gd name="T30" fmla="*/ 8 w 75"/>
              <a:gd name="T31" fmla="*/ 50 h 58"/>
              <a:gd name="T32" fmla="*/ 9 w 75"/>
              <a:gd name="T33" fmla="*/ 8 h 58"/>
              <a:gd name="T34" fmla="*/ 37 w 75"/>
              <a:gd name="T35" fmla="*/ 30 h 58"/>
              <a:gd name="T36" fmla="*/ 65 w 75"/>
              <a:gd name="T37" fmla="*/ 8 h 58"/>
              <a:gd name="T38" fmla="*/ 9 w 75"/>
              <a:gd name="T39"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58">
                <a:moveTo>
                  <a:pt x="71" y="58"/>
                </a:moveTo>
                <a:cubicBezTo>
                  <a:pt x="4" y="58"/>
                  <a:pt x="4" y="58"/>
                  <a:pt x="4" y="58"/>
                </a:cubicBezTo>
                <a:cubicBezTo>
                  <a:pt x="2" y="58"/>
                  <a:pt x="0" y="56"/>
                  <a:pt x="0" y="54"/>
                </a:cubicBezTo>
                <a:cubicBezTo>
                  <a:pt x="0" y="4"/>
                  <a:pt x="0" y="4"/>
                  <a:pt x="0" y="4"/>
                </a:cubicBezTo>
                <a:cubicBezTo>
                  <a:pt x="0" y="2"/>
                  <a:pt x="2" y="0"/>
                  <a:pt x="4" y="0"/>
                </a:cubicBezTo>
                <a:cubicBezTo>
                  <a:pt x="71" y="0"/>
                  <a:pt x="71" y="0"/>
                  <a:pt x="71" y="0"/>
                </a:cubicBezTo>
                <a:cubicBezTo>
                  <a:pt x="73" y="0"/>
                  <a:pt x="75" y="2"/>
                  <a:pt x="75" y="4"/>
                </a:cubicBezTo>
                <a:cubicBezTo>
                  <a:pt x="75" y="54"/>
                  <a:pt x="75" y="54"/>
                  <a:pt x="75" y="54"/>
                </a:cubicBezTo>
                <a:cubicBezTo>
                  <a:pt x="75" y="56"/>
                  <a:pt x="73" y="58"/>
                  <a:pt x="71" y="58"/>
                </a:cubicBezTo>
                <a:close/>
                <a:moveTo>
                  <a:pt x="8" y="50"/>
                </a:moveTo>
                <a:cubicBezTo>
                  <a:pt x="67" y="50"/>
                  <a:pt x="67" y="50"/>
                  <a:pt x="67" y="50"/>
                </a:cubicBezTo>
                <a:cubicBezTo>
                  <a:pt x="67" y="16"/>
                  <a:pt x="67" y="16"/>
                  <a:pt x="67" y="16"/>
                </a:cubicBezTo>
                <a:cubicBezTo>
                  <a:pt x="39" y="38"/>
                  <a:pt x="39" y="38"/>
                  <a:pt x="39" y="38"/>
                </a:cubicBezTo>
                <a:cubicBezTo>
                  <a:pt x="38" y="39"/>
                  <a:pt x="36" y="39"/>
                  <a:pt x="35" y="38"/>
                </a:cubicBezTo>
                <a:cubicBezTo>
                  <a:pt x="8" y="17"/>
                  <a:pt x="8" y="17"/>
                  <a:pt x="8" y="17"/>
                </a:cubicBezTo>
                <a:lnTo>
                  <a:pt x="8" y="50"/>
                </a:lnTo>
                <a:close/>
                <a:moveTo>
                  <a:pt x="9" y="8"/>
                </a:moveTo>
                <a:cubicBezTo>
                  <a:pt x="37" y="30"/>
                  <a:pt x="37" y="30"/>
                  <a:pt x="37" y="30"/>
                </a:cubicBezTo>
                <a:cubicBezTo>
                  <a:pt x="65" y="8"/>
                  <a:pt x="65" y="8"/>
                  <a:pt x="65" y="8"/>
                </a:cubicBezTo>
                <a:lnTo>
                  <a:pt x="9" y="8"/>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2" name="Freeform 116"/>
          <p:cNvSpPr>
            <a:spLocks noEditPoints="1"/>
          </p:cNvSpPr>
          <p:nvPr userDrawn="1"/>
        </p:nvSpPr>
        <p:spPr bwMode="black">
          <a:xfrm>
            <a:off x="7931829" y="3074955"/>
            <a:ext cx="356554" cy="284640"/>
          </a:xfrm>
          <a:custGeom>
            <a:avLst/>
            <a:gdLst>
              <a:gd name="T0" fmla="*/ 50 w 72"/>
              <a:gd name="T1" fmla="*/ 35 h 57"/>
              <a:gd name="T2" fmla="*/ 36 w 72"/>
              <a:gd name="T3" fmla="*/ 21 h 57"/>
              <a:gd name="T4" fmla="*/ 22 w 72"/>
              <a:gd name="T5" fmla="*/ 35 h 57"/>
              <a:gd name="T6" fmla="*/ 36 w 72"/>
              <a:gd name="T7" fmla="*/ 49 h 57"/>
              <a:gd name="T8" fmla="*/ 50 w 72"/>
              <a:gd name="T9" fmla="*/ 35 h 57"/>
              <a:gd name="T10" fmla="*/ 15 w 72"/>
              <a:gd name="T11" fmla="*/ 20 h 57"/>
              <a:gd name="T12" fmla="*/ 12 w 72"/>
              <a:gd name="T13" fmla="*/ 17 h 57"/>
              <a:gd name="T14" fmla="*/ 8 w 72"/>
              <a:gd name="T15" fmla="*/ 20 h 57"/>
              <a:gd name="T16" fmla="*/ 12 w 72"/>
              <a:gd name="T17" fmla="*/ 23 h 57"/>
              <a:gd name="T18" fmla="*/ 15 w 72"/>
              <a:gd name="T19" fmla="*/ 20 h 57"/>
              <a:gd name="T20" fmla="*/ 72 w 72"/>
              <a:gd name="T21" fmla="*/ 18 h 57"/>
              <a:gd name="T22" fmla="*/ 72 w 72"/>
              <a:gd name="T23" fmla="*/ 49 h 57"/>
              <a:gd name="T24" fmla="*/ 63 w 72"/>
              <a:gd name="T25" fmla="*/ 57 h 57"/>
              <a:gd name="T26" fmla="*/ 8 w 72"/>
              <a:gd name="T27" fmla="*/ 57 h 57"/>
              <a:gd name="T28" fmla="*/ 0 w 72"/>
              <a:gd name="T29" fmla="*/ 49 h 57"/>
              <a:gd name="T30" fmla="*/ 0 w 72"/>
              <a:gd name="T31" fmla="*/ 18 h 57"/>
              <a:gd name="T32" fmla="*/ 8 w 72"/>
              <a:gd name="T33" fmla="*/ 9 h 57"/>
              <a:gd name="T34" fmla="*/ 21 w 72"/>
              <a:gd name="T35" fmla="*/ 9 h 57"/>
              <a:gd name="T36" fmla="*/ 23 w 72"/>
              <a:gd name="T37" fmla="*/ 5 h 57"/>
              <a:gd name="T38" fmla="*/ 30 w 72"/>
              <a:gd name="T39" fmla="*/ 0 h 57"/>
              <a:gd name="T40" fmla="*/ 42 w 72"/>
              <a:gd name="T41" fmla="*/ 0 h 57"/>
              <a:gd name="T42" fmla="*/ 49 w 72"/>
              <a:gd name="T43" fmla="*/ 5 h 57"/>
              <a:gd name="T44" fmla="*/ 50 w 72"/>
              <a:gd name="T45" fmla="*/ 9 h 57"/>
              <a:gd name="T46" fmla="*/ 63 w 72"/>
              <a:gd name="T47" fmla="*/ 9 h 57"/>
              <a:gd name="T48" fmla="*/ 72 w 72"/>
              <a:gd name="T49" fmla="*/ 18 h 57"/>
              <a:gd name="T50" fmla="*/ 45 w 72"/>
              <a:gd name="T51" fmla="*/ 35 h 57"/>
              <a:gd name="T52" fmla="*/ 36 w 72"/>
              <a:gd name="T53" fmla="*/ 44 h 57"/>
              <a:gd name="T54" fmla="*/ 27 w 72"/>
              <a:gd name="T55" fmla="*/ 35 h 57"/>
              <a:gd name="T56" fmla="*/ 36 w 72"/>
              <a:gd name="T57" fmla="*/ 26 h 57"/>
              <a:gd name="T58" fmla="*/ 45 w 72"/>
              <a:gd name="T59"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57">
                <a:moveTo>
                  <a:pt x="50" y="35"/>
                </a:moveTo>
                <a:cubicBezTo>
                  <a:pt x="50" y="27"/>
                  <a:pt x="43" y="21"/>
                  <a:pt x="36" y="21"/>
                </a:cubicBezTo>
                <a:cubicBezTo>
                  <a:pt x="28" y="21"/>
                  <a:pt x="22" y="27"/>
                  <a:pt x="22" y="35"/>
                </a:cubicBezTo>
                <a:cubicBezTo>
                  <a:pt x="22" y="43"/>
                  <a:pt x="28" y="49"/>
                  <a:pt x="36" y="49"/>
                </a:cubicBezTo>
                <a:cubicBezTo>
                  <a:pt x="43" y="49"/>
                  <a:pt x="50" y="43"/>
                  <a:pt x="50" y="35"/>
                </a:cubicBezTo>
                <a:moveTo>
                  <a:pt x="15" y="20"/>
                </a:moveTo>
                <a:cubicBezTo>
                  <a:pt x="15" y="18"/>
                  <a:pt x="13" y="17"/>
                  <a:pt x="12" y="17"/>
                </a:cubicBezTo>
                <a:cubicBezTo>
                  <a:pt x="10" y="17"/>
                  <a:pt x="8" y="18"/>
                  <a:pt x="8" y="20"/>
                </a:cubicBezTo>
                <a:cubicBezTo>
                  <a:pt x="8" y="22"/>
                  <a:pt x="10" y="23"/>
                  <a:pt x="12" y="23"/>
                </a:cubicBezTo>
                <a:cubicBezTo>
                  <a:pt x="13" y="23"/>
                  <a:pt x="15" y="22"/>
                  <a:pt x="15" y="20"/>
                </a:cubicBezTo>
                <a:moveTo>
                  <a:pt x="72" y="18"/>
                </a:moveTo>
                <a:cubicBezTo>
                  <a:pt x="72" y="49"/>
                  <a:pt x="72" y="49"/>
                  <a:pt x="72" y="49"/>
                </a:cubicBezTo>
                <a:cubicBezTo>
                  <a:pt x="72" y="53"/>
                  <a:pt x="68" y="57"/>
                  <a:pt x="63" y="57"/>
                </a:cubicBezTo>
                <a:cubicBezTo>
                  <a:pt x="8" y="57"/>
                  <a:pt x="8" y="57"/>
                  <a:pt x="8" y="57"/>
                </a:cubicBezTo>
                <a:cubicBezTo>
                  <a:pt x="4" y="57"/>
                  <a:pt x="0" y="53"/>
                  <a:pt x="0" y="49"/>
                </a:cubicBezTo>
                <a:cubicBezTo>
                  <a:pt x="0" y="18"/>
                  <a:pt x="0" y="18"/>
                  <a:pt x="0" y="18"/>
                </a:cubicBezTo>
                <a:cubicBezTo>
                  <a:pt x="0" y="13"/>
                  <a:pt x="4" y="9"/>
                  <a:pt x="8" y="9"/>
                </a:cubicBezTo>
                <a:cubicBezTo>
                  <a:pt x="21" y="9"/>
                  <a:pt x="21" y="9"/>
                  <a:pt x="21" y="9"/>
                </a:cubicBezTo>
                <a:cubicBezTo>
                  <a:pt x="23" y="5"/>
                  <a:pt x="23" y="5"/>
                  <a:pt x="23" y="5"/>
                </a:cubicBezTo>
                <a:cubicBezTo>
                  <a:pt x="24" y="2"/>
                  <a:pt x="27" y="0"/>
                  <a:pt x="30" y="0"/>
                </a:cubicBezTo>
                <a:cubicBezTo>
                  <a:pt x="42" y="0"/>
                  <a:pt x="42" y="0"/>
                  <a:pt x="42" y="0"/>
                </a:cubicBezTo>
                <a:cubicBezTo>
                  <a:pt x="45" y="0"/>
                  <a:pt x="48" y="2"/>
                  <a:pt x="49" y="5"/>
                </a:cubicBezTo>
                <a:cubicBezTo>
                  <a:pt x="50" y="9"/>
                  <a:pt x="50" y="9"/>
                  <a:pt x="50" y="9"/>
                </a:cubicBezTo>
                <a:cubicBezTo>
                  <a:pt x="63" y="9"/>
                  <a:pt x="63" y="9"/>
                  <a:pt x="63" y="9"/>
                </a:cubicBezTo>
                <a:cubicBezTo>
                  <a:pt x="68" y="9"/>
                  <a:pt x="72" y="13"/>
                  <a:pt x="72" y="18"/>
                </a:cubicBezTo>
                <a:moveTo>
                  <a:pt x="45" y="35"/>
                </a:moveTo>
                <a:cubicBezTo>
                  <a:pt x="45" y="40"/>
                  <a:pt x="41" y="44"/>
                  <a:pt x="36" y="44"/>
                </a:cubicBezTo>
                <a:cubicBezTo>
                  <a:pt x="31" y="44"/>
                  <a:pt x="27" y="40"/>
                  <a:pt x="27" y="35"/>
                </a:cubicBezTo>
                <a:cubicBezTo>
                  <a:pt x="27" y="30"/>
                  <a:pt x="31" y="26"/>
                  <a:pt x="36" y="26"/>
                </a:cubicBezTo>
                <a:cubicBezTo>
                  <a:pt x="41" y="26"/>
                  <a:pt x="45" y="30"/>
                  <a:pt x="45" y="35"/>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3" name="Freeform 166"/>
          <p:cNvSpPr>
            <a:spLocks noEditPoints="1"/>
          </p:cNvSpPr>
          <p:nvPr userDrawn="1"/>
        </p:nvSpPr>
        <p:spPr bwMode="black">
          <a:xfrm>
            <a:off x="9667716" y="5568688"/>
            <a:ext cx="653727" cy="633154"/>
          </a:xfrm>
          <a:custGeom>
            <a:avLst/>
            <a:gdLst>
              <a:gd name="T0" fmla="*/ 511 w 538"/>
              <a:gd name="T1" fmla="*/ 164 h 521"/>
              <a:gd name="T2" fmla="*/ 509 w 538"/>
              <a:gd name="T3" fmla="*/ 31 h 521"/>
              <a:gd name="T4" fmla="*/ 322 w 538"/>
              <a:gd name="T5" fmla="*/ 47 h 521"/>
              <a:gd name="T6" fmla="*/ 312 w 538"/>
              <a:gd name="T7" fmla="*/ 46 h 521"/>
              <a:gd name="T8" fmla="*/ 160 w 538"/>
              <a:gd name="T9" fmla="*/ 104 h 521"/>
              <a:gd name="T10" fmla="*/ 89 w 538"/>
              <a:gd name="T11" fmla="*/ 222 h 521"/>
              <a:gd name="T12" fmla="*/ 192 w 538"/>
              <a:gd name="T13" fmla="*/ 132 h 521"/>
              <a:gd name="T14" fmla="*/ 206 w 538"/>
              <a:gd name="T15" fmla="*/ 125 h 521"/>
              <a:gd name="T16" fmla="*/ 176 w 538"/>
              <a:gd name="T17" fmla="*/ 153 h 521"/>
              <a:gd name="T18" fmla="*/ 50 w 538"/>
              <a:gd name="T19" fmla="*/ 488 h 521"/>
              <a:gd name="T20" fmla="*/ 213 w 538"/>
              <a:gd name="T21" fmla="*/ 475 h 521"/>
              <a:gd name="T22" fmla="*/ 312 w 538"/>
              <a:gd name="T23" fmla="*/ 496 h 521"/>
              <a:gd name="T24" fmla="*/ 441 w 538"/>
              <a:gd name="T25" fmla="*/ 458 h 521"/>
              <a:gd name="T26" fmla="*/ 526 w 538"/>
              <a:gd name="T27" fmla="*/ 348 h 521"/>
              <a:gd name="T28" fmla="*/ 403 w 538"/>
              <a:gd name="T29" fmla="*/ 348 h 521"/>
              <a:gd name="T30" fmla="*/ 313 w 538"/>
              <a:gd name="T31" fmla="*/ 399 h 521"/>
              <a:gd name="T32" fmla="*/ 215 w 538"/>
              <a:gd name="T33" fmla="*/ 304 h 521"/>
              <a:gd name="T34" fmla="*/ 215 w 538"/>
              <a:gd name="T35" fmla="*/ 302 h 521"/>
              <a:gd name="T36" fmla="*/ 214 w 538"/>
              <a:gd name="T37" fmla="*/ 299 h 521"/>
              <a:gd name="T38" fmla="*/ 217 w 538"/>
              <a:gd name="T39" fmla="*/ 299 h 521"/>
              <a:gd name="T40" fmla="*/ 535 w 538"/>
              <a:gd name="T41" fmla="*/ 299 h 521"/>
              <a:gd name="T42" fmla="*/ 535 w 538"/>
              <a:gd name="T43" fmla="*/ 294 h 521"/>
              <a:gd name="T44" fmla="*/ 537 w 538"/>
              <a:gd name="T45" fmla="*/ 270 h 521"/>
              <a:gd name="T46" fmla="*/ 511 w 538"/>
              <a:gd name="T47" fmla="*/ 164 h 521"/>
              <a:gd name="T48" fmla="*/ 85 w 538"/>
              <a:gd name="T49" fmla="*/ 479 h 521"/>
              <a:gd name="T50" fmla="*/ 98 w 538"/>
              <a:gd name="T51" fmla="*/ 346 h 521"/>
              <a:gd name="T52" fmla="*/ 166 w 538"/>
              <a:gd name="T53" fmla="*/ 446 h 521"/>
              <a:gd name="T54" fmla="*/ 197 w 538"/>
              <a:gd name="T55" fmla="*/ 467 h 521"/>
              <a:gd name="T56" fmla="*/ 85 w 538"/>
              <a:gd name="T57" fmla="*/ 479 h 521"/>
              <a:gd name="T58" fmla="*/ 204 w 538"/>
              <a:gd name="T59" fmla="*/ 471 h 521"/>
              <a:gd name="T60" fmla="*/ 205 w 538"/>
              <a:gd name="T61" fmla="*/ 472 h 521"/>
              <a:gd name="T62" fmla="*/ 204 w 538"/>
              <a:gd name="T63" fmla="*/ 471 h 521"/>
              <a:gd name="T64" fmla="*/ 409 w 538"/>
              <a:gd name="T65" fmla="*/ 239 h 521"/>
              <a:gd name="T66" fmla="*/ 217 w 538"/>
              <a:gd name="T67" fmla="*/ 239 h 521"/>
              <a:gd name="T68" fmla="*/ 215 w 538"/>
              <a:gd name="T69" fmla="*/ 239 h 521"/>
              <a:gd name="T70" fmla="*/ 215 w 538"/>
              <a:gd name="T71" fmla="*/ 237 h 521"/>
              <a:gd name="T72" fmla="*/ 316 w 538"/>
              <a:gd name="T73" fmla="*/ 146 h 521"/>
              <a:gd name="T74" fmla="*/ 411 w 538"/>
              <a:gd name="T75" fmla="*/ 237 h 521"/>
              <a:gd name="T76" fmla="*/ 411 w 538"/>
              <a:gd name="T77" fmla="*/ 239 h 521"/>
              <a:gd name="T78" fmla="*/ 409 w 538"/>
              <a:gd name="T79" fmla="*/ 239 h 521"/>
              <a:gd name="T80" fmla="*/ 468 w 538"/>
              <a:gd name="T81" fmla="*/ 108 h 521"/>
              <a:gd name="T82" fmla="*/ 392 w 538"/>
              <a:gd name="T83" fmla="*/ 61 h 521"/>
              <a:gd name="T84" fmla="*/ 507 w 538"/>
              <a:gd name="T85" fmla="*/ 57 h 521"/>
              <a:gd name="T86" fmla="*/ 504 w 538"/>
              <a:gd name="T87" fmla="*/ 152 h 521"/>
              <a:gd name="T88" fmla="*/ 504 w 538"/>
              <a:gd name="T89" fmla="*/ 152 h 521"/>
              <a:gd name="T90" fmla="*/ 468 w 538"/>
              <a:gd name="T91" fmla="*/ 108 h 521"/>
              <a:gd name="T92" fmla="*/ 508 w 538"/>
              <a:gd name="T93" fmla="*/ 158 h 521"/>
              <a:gd name="T94" fmla="*/ 508 w 538"/>
              <a:gd name="T95" fmla="*/ 158 h 521"/>
              <a:gd name="T96" fmla="*/ 508 w 538"/>
              <a:gd name="T97" fmla="*/ 158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8" h="521">
                <a:moveTo>
                  <a:pt x="511" y="164"/>
                </a:moveTo>
                <a:cubicBezTo>
                  <a:pt x="536" y="107"/>
                  <a:pt x="538" y="60"/>
                  <a:pt x="509" y="31"/>
                </a:cubicBezTo>
                <a:cubicBezTo>
                  <a:pt x="478" y="0"/>
                  <a:pt x="402" y="9"/>
                  <a:pt x="322" y="47"/>
                </a:cubicBezTo>
                <a:cubicBezTo>
                  <a:pt x="319" y="47"/>
                  <a:pt x="315" y="46"/>
                  <a:pt x="312" y="46"/>
                </a:cubicBezTo>
                <a:cubicBezTo>
                  <a:pt x="256" y="46"/>
                  <a:pt x="201" y="67"/>
                  <a:pt x="160" y="104"/>
                </a:cubicBezTo>
                <a:cubicBezTo>
                  <a:pt x="125" y="135"/>
                  <a:pt x="100" y="176"/>
                  <a:pt x="89" y="222"/>
                </a:cubicBezTo>
                <a:cubicBezTo>
                  <a:pt x="97" y="212"/>
                  <a:pt x="142" y="160"/>
                  <a:pt x="192" y="132"/>
                </a:cubicBezTo>
                <a:cubicBezTo>
                  <a:pt x="193" y="132"/>
                  <a:pt x="205" y="125"/>
                  <a:pt x="206" y="125"/>
                </a:cubicBezTo>
                <a:cubicBezTo>
                  <a:pt x="206" y="125"/>
                  <a:pt x="181" y="148"/>
                  <a:pt x="176" y="153"/>
                </a:cubicBezTo>
                <a:cubicBezTo>
                  <a:pt x="65" y="265"/>
                  <a:pt x="0" y="437"/>
                  <a:pt x="50" y="488"/>
                </a:cubicBezTo>
                <a:cubicBezTo>
                  <a:pt x="83" y="521"/>
                  <a:pt x="143" y="513"/>
                  <a:pt x="213" y="475"/>
                </a:cubicBezTo>
                <a:cubicBezTo>
                  <a:pt x="243" y="489"/>
                  <a:pt x="276" y="496"/>
                  <a:pt x="312" y="496"/>
                </a:cubicBezTo>
                <a:cubicBezTo>
                  <a:pt x="359" y="496"/>
                  <a:pt x="404" y="483"/>
                  <a:pt x="441" y="458"/>
                </a:cubicBezTo>
                <a:cubicBezTo>
                  <a:pt x="480" y="433"/>
                  <a:pt x="509" y="394"/>
                  <a:pt x="526" y="348"/>
                </a:cubicBezTo>
                <a:cubicBezTo>
                  <a:pt x="403" y="348"/>
                  <a:pt x="403" y="348"/>
                  <a:pt x="403" y="348"/>
                </a:cubicBezTo>
                <a:cubicBezTo>
                  <a:pt x="388" y="378"/>
                  <a:pt x="351" y="399"/>
                  <a:pt x="313" y="399"/>
                </a:cubicBezTo>
                <a:cubicBezTo>
                  <a:pt x="260" y="399"/>
                  <a:pt x="215" y="355"/>
                  <a:pt x="215" y="304"/>
                </a:cubicBezTo>
                <a:cubicBezTo>
                  <a:pt x="215" y="302"/>
                  <a:pt x="215" y="302"/>
                  <a:pt x="215" y="302"/>
                </a:cubicBezTo>
                <a:cubicBezTo>
                  <a:pt x="214" y="299"/>
                  <a:pt x="214" y="299"/>
                  <a:pt x="214" y="299"/>
                </a:cubicBezTo>
                <a:cubicBezTo>
                  <a:pt x="217" y="299"/>
                  <a:pt x="217" y="299"/>
                  <a:pt x="217" y="299"/>
                </a:cubicBezTo>
                <a:cubicBezTo>
                  <a:pt x="535" y="299"/>
                  <a:pt x="535" y="299"/>
                  <a:pt x="535" y="299"/>
                </a:cubicBezTo>
                <a:cubicBezTo>
                  <a:pt x="535" y="298"/>
                  <a:pt x="535" y="296"/>
                  <a:pt x="535" y="294"/>
                </a:cubicBezTo>
                <a:cubicBezTo>
                  <a:pt x="536" y="286"/>
                  <a:pt x="537" y="277"/>
                  <a:pt x="537" y="270"/>
                </a:cubicBezTo>
                <a:cubicBezTo>
                  <a:pt x="537" y="232"/>
                  <a:pt x="528" y="196"/>
                  <a:pt x="511" y="164"/>
                </a:cubicBezTo>
                <a:close/>
                <a:moveTo>
                  <a:pt x="85" y="479"/>
                </a:moveTo>
                <a:cubicBezTo>
                  <a:pt x="60" y="454"/>
                  <a:pt x="67" y="405"/>
                  <a:pt x="98" y="346"/>
                </a:cubicBezTo>
                <a:cubicBezTo>
                  <a:pt x="113" y="386"/>
                  <a:pt x="136" y="420"/>
                  <a:pt x="166" y="446"/>
                </a:cubicBezTo>
                <a:cubicBezTo>
                  <a:pt x="176" y="454"/>
                  <a:pt x="186" y="461"/>
                  <a:pt x="197" y="467"/>
                </a:cubicBezTo>
                <a:cubicBezTo>
                  <a:pt x="147" y="494"/>
                  <a:pt x="106" y="500"/>
                  <a:pt x="85" y="479"/>
                </a:cubicBezTo>
                <a:close/>
                <a:moveTo>
                  <a:pt x="204" y="471"/>
                </a:moveTo>
                <a:cubicBezTo>
                  <a:pt x="204" y="471"/>
                  <a:pt x="205" y="471"/>
                  <a:pt x="205" y="472"/>
                </a:cubicBezTo>
                <a:cubicBezTo>
                  <a:pt x="205" y="471"/>
                  <a:pt x="204" y="471"/>
                  <a:pt x="204" y="471"/>
                </a:cubicBezTo>
                <a:close/>
                <a:moveTo>
                  <a:pt x="409" y="239"/>
                </a:moveTo>
                <a:cubicBezTo>
                  <a:pt x="217" y="239"/>
                  <a:pt x="217" y="239"/>
                  <a:pt x="217" y="239"/>
                </a:cubicBezTo>
                <a:cubicBezTo>
                  <a:pt x="215" y="239"/>
                  <a:pt x="215" y="239"/>
                  <a:pt x="215" y="239"/>
                </a:cubicBezTo>
                <a:cubicBezTo>
                  <a:pt x="215" y="237"/>
                  <a:pt x="215" y="237"/>
                  <a:pt x="215" y="237"/>
                </a:cubicBezTo>
                <a:cubicBezTo>
                  <a:pt x="217" y="188"/>
                  <a:pt x="264" y="146"/>
                  <a:pt x="316" y="146"/>
                </a:cubicBezTo>
                <a:cubicBezTo>
                  <a:pt x="367" y="146"/>
                  <a:pt x="408" y="186"/>
                  <a:pt x="411" y="237"/>
                </a:cubicBezTo>
                <a:cubicBezTo>
                  <a:pt x="411" y="239"/>
                  <a:pt x="411" y="239"/>
                  <a:pt x="411" y="239"/>
                </a:cubicBezTo>
                <a:lnTo>
                  <a:pt x="409" y="239"/>
                </a:lnTo>
                <a:close/>
                <a:moveTo>
                  <a:pt x="468" y="108"/>
                </a:moveTo>
                <a:cubicBezTo>
                  <a:pt x="446" y="87"/>
                  <a:pt x="420" y="72"/>
                  <a:pt x="392" y="61"/>
                </a:cubicBezTo>
                <a:cubicBezTo>
                  <a:pt x="443" y="38"/>
                  <a:pt x="485" y="35"/>
                  <a:pt x="507" y="57"/>
                </a:cubicBezTo>
                <a:cubicBezTo>
                  <a:pt x="525" y="75"/>
                  <a:pt x="523" y="109"/>
                  <a:pt x="504" y="152"/>
                </a:cubicBezTo>
                <a:cubicBezTo>
                  <a:pt x="504" y="152"/>
                  <a:pt x="504" y="152"/>
                  <a:pt x="504" y="152"/>
                </a:cubicBezTo>
                <a:cubicBezTo>
                  <a:pt x="494" y="136"/>
                  <a:pt x="482" y="121"/>
                  <a:pt x="468" y="108"/>
                </a:cubicBezTo>
                <a:close/>
                <a:moveTo>
                  <a:pt x="508" y="158"/>
                </a:moveTo>
                <a:cubicBezTo>
                  <a:pt x="508" y="158"/>
                  <a:pt x="508" y="158"/>
                  <a:pt x="508" y="158"/>
                </a:cubicBezTo>
                <a:cubicBezTo>
                  <a:pt x="508" y="158"/>
                  <a:pt x="508" y="158"/>
                  <a:pt x="508" y="1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04"/>
          <p:cNvSpPr>
            <a:spLocks noEditPoints="1"/>
          </p:cNvSpPr>
          <p:nvPr userDrawn="1"/>
        </p:nvSpPr>
        <p:spPr bwMode="black">
          <a:xfrm>
            <a:off x="8683617" y="3035814"/>
            <a:ext cx="355102" cy="355102"/>
          </a:xfrm>
          <a:custGeom>
            <a:avLst/>
            <a:gdLst>
              <a:gd name="T0" fmla="*/ 37 w 61"/>
              <a:gd name="T1" fmla="*/ 43 h 61"/>
              <a:gd name="T2" fmla="*/ 18 w 61"/>
              <a:gd name="T3" fmla="*/ 37 h 61"/>
              <a:gd name="T4" fmla="*/ 24 w 61"/>
              <a:gd name="T5" fmla="*/ 18 h 61"/>
              <a:gd name="T6" fmla="*/ 43 w 61"/>
              <a:gd name="T7" fmla="*/ 24 h 61"/>
              <a:gd name="T8" fmla="*/ 37 w 61"/>
              <a:gd name="T9" fmla="*/ 43 h 61"/>
              <a:gd name="T10" fmla="*/ 61 w 61"/>
              <a:gd name="T11" fmla="*/ 28 h 61"/>
              <a:gd name="T12" fmla="*/ 58 w 61"/>
              <a:gd name="T13" fmla="*/ 18 h 61"/>
              <a:gd name="T14" fmla="*/ 50 w 61"/>
              <a:gd name="T15" fmla="*/ 19 h 61"/>
              <a:gd name="T16" fmla="*/ 47 w 61"/>
              <a:gd name="T17" fmla="*/ 15 h 61"/>
              <a:gd name="T18" fmla="*/ 50 w 61"/>
              <a:gd name="T19" fmla="*/ 7 h 61"/>
              <a:gd name="T20" fmla="*/ 41 w 61"/>
              <a:gd name="T21" fmla="*/ 2 h 61"/>
              <a:gd name="T22" fmla="*/ 36 w 61"/>
              <a:gd name="T23" fmla="*/ 9 h 61"/>
              <a:gd name="T24" fmla="*/ 30 w 61"/>
              <a:gd name="T25" fmla="*/ 8 h 61"/>
              <a:gd name="T26" fmla="*/ 27 w 61"/>
              <a:gd name="T27" fmla="*/ 0 h 61"/>
              <a:gd name="T28" fmla="*/ 17 w 61"/>
              <a:gd name="T29" fmla="*/ 3 h 61"/>
              <a:gd name="T30" fmla="*/ 18 w 61"/>
              <a:gd name="T31" fmla="*/ 11 h 61"/>
              <a:gd name="T32" fmla="*/ 15 w 61"/>
              <a:gd name="T33" fmla="*/ 14 h 61"/>
              <a:gd name="T34" fmla="*/ 7 w 61"/>
              <a:gd name="T35" fmla="*/ 11 h 61"/>
              <a:gd name="T36" fmla="*/ 2 w 61"/>
              <a:gd name="T37" fmla="*/ 20 h 61"/>
              <a:gd name="T38" fmla="*/ 8 w 61"/>
              <a:gd name="T39" fmla="*/ 25 h 61"/>
              <a:gd name="T40" fmla="*/ 7 w 61"/>
              <a:gd name="T41" fmla="*/ 30 h 61"/>
              <a:gd name="T42" fmla="*/ 0 w 61"/>
              <a:gd name="T43" fmla="*/ 33 h 61"/>
              <a:gd name="T44" fmla="*/ 2 w 61"/>
              <a:gd name="T45" fmla="*/ 43 h 61"/>
              <a:gd name="T46" fmla="*/ 11 w 61"/>
              <a:gd name="T47" fmla="*/ 42 h 61"/>
              <a:gd name="T48" fmla="*/ 14 w 61"/>
              <a:gd name="T49" fmla="*/ 47 h 61"/>
              <a:gd name="T50" fmla="*/ 11 w 61"/>
              <a:gd name="T51" fmla="*/ 54 h 61"/>
              <a:gd name="T52" fmla="*/ 20 w 61"/>
              <a:gd name="T53" fmla="*/ 59 h 61"/>
              <a:gd name="T54" fmla="*/ 25 w 61"/>
              <a:gd name="T55" fmla="*/ 53 h 61"/>
              <a:gd name="T56" fmla="*/ 30 w 61"/>
              <a:gd name="T57" fmla="*/ 53 h 61"/>
              <a:gd name="T58" fmla="*/ 33 w 61"/>
              <a:gd name="T59" fmla="*/ 61 h 61"/>
              <a:gd name="T60" fmla="*/ 43 w 61"/>
              <a:gd name="T61" fmla="*/ 58 h 61"/>
              <a:gd name="T62" fmla="*/ 42 w 61"/>
              <a:gd name="T63" fmla="*/ 50 h 61"/>
              <a:gd name="T64" fmla="*/ 46 w 61"/>
              <a:gd name="T65" fmla="*/ 47 h 61"/>
              <a:gd name="T66" fmla="*/ 54 w 61"/>
              <a:gd name="T67" fmla="*/ 50 h 61"/>
              <a:gd name="T68" fmla="*/ 59 w 61"/>
              <a:gd name="T69" fmla="*/ 41 h 61"/>
              <a:gd name="T70" fmla="*/ 52 w 61"/>
              <a:gd name="T71" fmla="*/ 36 h 61"/>
              <a:gd name="T72" fmla="*/ 53 w 61"/>
              <a:gd name="T73" fmla="*/ 31 h 61"/>
              <a:gd name="T74" fmla="*/ 61 w 61"/>
              <a:gd name="T75" fmla="*/ 28 h 61"/>
              <a:gd name="T76" fmla="*/ 28 w 61"/>
              <a:gd name="T77" fmla="*/ 26 h 61"/>
              <a:gd name="T78" fmla="*/ 26 w 61"/>
              <a:gd name="T79" fmla="*/ 33 h 61"/>
              <a:gd name="T80" fmla="*/ 33 w 61"/>
              <a:gd name="T81" fmla="*/ 35 h 61"/>
              <a:gd name="T82" fmla="*/ 35 w 61"/>
              <a:gd name="T83" fmla="*/ 28 h 61"/>
              <a:gd name="T84" fmla="*/ 28 w 61"/>
              <a:gd name="T8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37" y="43"/>
                </a:moveTo>
                <a:cubicBezTo>
                  <a:pt x="30" y="47"/>
                  <a:pt x="21" y="44"/>
                  <a:pt x="18" y="37"/>
                </a:cubicBezTo>
                <a:cubicBezTo>
                  <a:pt x="14" y="30"/>
                  <a:pt x="17" y="21"/>
                  <a:pt x="24" y="18"/>
                </a:cubicBezTo>
                <a:cubicBezTo>
                  <a:pt x="31" y="14"/>
                  <a:pt x="39" y="17"/>
                  <a:pt x="43" y="24"/>
                </a:cubicBezTo>
                <a:cubicBezTo>
                  <a:pt x="47" y="31"/>
                  <a:pt x="44" y="40"/>
                  <a:pt x="37" y="43"/>
                </a:cubicBezTo>
                <a:moveTo>
                  <a:pt x="61" y="28"/>
                </a:moveTo>
                <a:cubicBezTo>
                  <a:pt x="58" y="18"/>
                  <a:pt x="58" y="18"/>
                  <a:pt x="58" y="18"/>
                </a:cubicBezTo>
                <a:cubicBezTo>
                  <a:pt x="50" y="19"/>
                  <a:pt x="50" y="19"/>
                  <a:pt x="50" y="19"/>
                </a:cubicBezTo>
                <a:cubicBezTo>
                  <a:pt x="49" y="17"/>
                  <a:pt x="48" y="16"/>
                  <a:pt x="47" y="15"/>
                </a:cubicBezTo>
                <a:cubicBezTo>
                  <a:pt x="50" y="7"/>
                  <a:pt x="50" y="7"/>
                  <a:pt x="50" y="7"/>
                </a:cubicBezTo>
                <a:cubicBezTo>
                  <a:pt x="41" y="2"/>
                  <a:pt x="41" y="2"/>
                  <a:pt x="41" y="2"/>
                </a:cubicBezTo>
                <a:cubicBezTo>
                  <a:pt x="36" y="9"/>
                  <a:pt x="36" y="9"/>
                  <a:pt x="36" y="9"/>
                </a:cubicBezTo>
                <a:cubicBezTo>
                  <a:pt x="34" y="8"/>
                  <a:pt x="32" y="8"/>
                  <a:pt x="30" y="8"/>
                </a:cubicBezTo>
                <a:cubicBezTo>
                  <a:pt x="27" y="0"/>
                  <a:pt x="27" y="0"/>
                  <a:pt x="27" y="0"/>
                </a:cubicBezTo>
                <a:cubicBezTo>
                  <a:pt x="17" y="3"/>
                  <a:pt x="17" y="3"/>
                  <a:pt x="17" y="3"/>
                </a:cubicBezTo>
                <a:cubicBezTo>
                  <a:pt x="18" y="11"/>
                  <a:pt x="18" y="11"/>
                  <a:pt x="18" y="11"/>
                </a:cubicBezTo>
                <a:cubicBezTo>
                  <a:pt x="17" y="12"/>
                  <a:pt x="16" y="13"/>
                  <a:pt x="15" y="14"/>
                </a:cubicBezTo>
                <a:cubicBezTo>
                  <a:pt x="7" y="11"/>
                  <a:pt x="7" y="11"/>
                  <a:pt x="7" y="11"/>
                </a:cubicBezTo>
                <a:cubicBezTo>
                  <a:pt x="2" y="20"/>
                  <a:pt x="2" y="20"/>
                  <a:pt x="2" y="20"/>
                </a:cubicBezTo>
                <a:cubicBezTo>
                  <a:pt x="8" y="25"/>
                  <a:pt x="8" y="25"/>
                  <a:pt x="8" y="25"/>
                </a:cubicBezTo>
                <a:cubicBezTo>
                  <a:pt x="8" y="27"/>
                  <a:pt x="7" y="28"/>
                  <a:pt x="7" y="30"/>
                </a:cubicBezTo>
                <a:cubicBezTo>
                  <a:pt x="0" y="33"/>
                  <a:pt x="0" y="33"/>
                  <a:pt x="0" y="33"/>
                </a:cubicBezTo>
                <a:cubicBezTo>
                  <a:pt x="2" y="43"/>
                  <a:pt x="2" y="43"/>
                  <a:pt x="2" y="43"/>
                </a:cubicBezTo>
                <a:cubicBezTo>
                  <a:pt x="11" y="42"/>
                  <a:pt x="11" y="42"/>
                  <a:pt x="11" y="42"/>
                </a:cubicBezTo>
                <a:cubicBezTo>
                  <a:pt x="12" y="44"/>
                  <a:pt x="13" y="45"/>
                  <a:pt x="14" y="47"/>
                </a:cubicBezTo>
                <a:cubicBezTo>
                  <a:pt x="11" y="54"/>
                  <a:pt x="11" y="54"/>
                  <a:pt x="11" y="54"/>
                </a:cubicBezTo>
                <a:cubicBezTo>
                  <a:pt x="20" y="59"/>
                  <a:pt x="20" y="59"/>
                  <a:pt x="20" y="59"/>
                </a:cubicBezTo>
                <a:cubicBezTo>
                  <a:pt x="25" y="53"/>
                  <a:pt x="25" y="53"/>
                  <a:pt x="25" y="53"/>
                </a:cubicBezTo>
                <a:cubicBezTo>
                  <a:pt x="26" y="53"/>
                  <a:pt x="28" y="53"/>
                  <a:pt x="30" y="53"/>
                </a:cubicBezTo>
                <a:cubicBezTo>
                  <a:pt x="33" y="61"/>
                  <a:pt x="33" y="61"/>
                  <a:pt x="33" y="61"/>
                </a:cubicBezTo>
                <a:cubicBezTo>
                  <a:pt x="43" y="58"/>
                  <a:pt x="43" y="58"/>
                  <a:pt x="43" y="58"/>
                </a:cubicBezTo>
                <a:cubicBezTo>
                  <a:pt x="42" y="50"/>
                  <a:pt x="42" y="50"/>
                  <a:pt x="42" y="50"/>
                </a:cubicBezTo>
                <a:cubicBezTo>
                  <a:pt x="44" y="49"/>
                  <a:pt x="45" y="48"/>
                  <a:pt x="46" y="47"/>
                </a:cubicBezTo>
                <a:cubicBezTo>
                  <a:pt x="54" y="50"/>
                  <a:pt x="54" y="50"/>
                  <a:pt x="54" y="50"/>
                </a:cubicBezTo>
                <a:cubicBezTo>
                  <a:pt x="59" y="41"/>
                  <a:pt x="59" y="41"/>
                  <a:pt x="59" y="41"/>
                </a:cubicBezTo>
                <a:cubicBezTo>
                  <a:pt x="52" y="36"/>
                  <a:pt x="52" y="36"/>
                  <a:pt x="52" y="36"/>
                </a:cubicBezTo>
                <a:cubicBezTo>
                  <a:pt x="53" y="34"/>
                  <a:pt x="53" y="33"/>
                  <a:pt x="53" y="31"/>
                </a:cubicBezTo>
                <a:lnTo>
                  <a:pt x="61" y="28"/>
                </a:lnTo>
                <a:close/>
                <a:moveTo>
                  <a:pt x="28" y="26"/>
                </a:moveTo>
                <a:cubicBezTo>
                  <a:pt x="25" y="27"/>
                  <a:pt x="24" y="30"/>
                  <a:pt x="26" y="33"/>
                </a:cubicBezTo>
                <a:cubicBezTo>
                  <a:pt x="27" y="35"/>
                  <a:pt x="30" y="36"/>
                  <a:pt x="33" y="35"/>
                </a:cubicBezTo>
                <a:cubicBezTo>
                  <a:pt x="35" y="34"/>
                  <a:pt x="36" y="31"/>
                  <a:pt x="35" y="28"/>
                </a:cubicBezTo>
                <a:cubicBezTo>
                  <a:pt x="34" y="26"/>
                  <a:pt x="31" y="25"/>
                  <a:pt x="28" y="26"/>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6" name="Text Placeholder 12"/>
          <p:cNvSpPr>
            <a:spLocks noGrp="1"/>
          </p:cNvSpPr>
          <p:nvPr>
            <p:ph type="body" sz="quarter" idx="22" hasCustomPrompt="1"/>
          </p:nvPr>
        </p:nvSpPr>
        <p:spPr>
          <a:xfrm>
            <a:off x="9319355" y="1651126"/>
            <a:ext cx="1369316" cy="318083"/>
          </a:xfrm>
          <a:noFill/>
        </p:spPr>
        <p:txBody>
          <a:bodyPr vert="horz" wrap="square" lIns="73152" tIns="73152" rIns="73152" bIns="73152" rtlCol="0" anchor="ctr" anchorCtr="0">
            <a:noAutofit/>
          </a:bodyPr>
          <a:lstStyle>
            <a:lvl1pPr marL="114300" indent="-114300" algn="l">
              <a:spcBef>
                <a:spcPts val="0"/>
              </a:spcBef>
              <a:buNone/>
              <a:defRPr lang="en-US" sz="1200" dirty="0">
                <a:solidFill>
                  <a:schemeClr val="tx1"/>
                </a:solidFill>
                <a:latin typeface="+mn-lt"/>
              </a:defRPr>
            </a:lvl1pPr>
          </a:lstStyle>
          <a:p>
            <a:pPr marL="0" lvl="0" indent="0">
              <a:lnSpc>
                <a:spcPct val="100000"/>
              </a:lnSpc>
            </a:pPr>
            <a:r>
              <a:rPr lang="en-US" dirty="0" smtClean="0"/>
              <a:t>Click to edit text</a:t>
            </a:r>
            <a:endParaRPr lang="en-US" dirty="0"/>
          </a:p>
        </p:txBody>
      </p:sp>
      <p:sp>
        <p:nvSpPr>
          <p:cNvPr id="58" name="Picture Placeholder 9"/>
          <p:cNvSpPr>
            <a:spLocks noGrp="1"/>
          </p:cNvSpPr>
          <p:nvPr>
            <p:ph type="pic" sz="quarter" idx="26" hasCustomPrompt="1"/>
          </p:nvPr>
        </p:nvSpPr>
        <p:spPr>
          <a:xfrm>
            <a:off x="7781602" y="3665593"/>
            <a:ext cx="2895547" cy="1358679"/>
          </a:xfrm>
          <a:solidFill>
            <a:schemeClr val="bg1">
              <a:lumMod val="60000"/>
              <a:lumOff val="40000"/>
            </a:schemeClr>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a:t>
            </a:r>
            <a:endParaRPr lang="en-US" dirty="0"/>
          </a:p>
        </p:txBody>
      </p:sp>
      <p:sp>
        <p:nvSpPr>
          <p:cNvPr id="59" name="Picture Placeholder 9"/>
          <p:cNvSpPr>
            <a:spLocks noGrp="1"/>
          </p:cNvSpPr>
          <p:nvPr>
            <p:ph type="pic" sz="quarter" idx="27" hasCustomPrompt="1"/>
          </p:nvPr>
        </p:nvSpPr>
        <p:spPr>
          <a:xfrm>
            <a:off x="7781602" y="5163833"/>
            <a:ext cx="1371600" cy="1371600"/>
          </a:xfrm>
          <a:solidFill>
            <a:schemeClr val="bg1">
              <a:lumMod val="60000"/>
              <a:lumOff val="40000"/>
            </a:schemeClr>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 or app</a:t>
            </a:r>
            <a:endParaRPr lang="en-US" dirty="0"/>
          </a:p>
        </p:txBody>
      </p:sp>
      <p:sp>
        <p:nvSpPr>
          <p:cNvPr id="60" name="Picture Placeholder 9"/>
          <p:cNvSpPr>
            <a:spLocks noGrp="1"/>
          </p:cNvSpPr>
          <p:nvPr>
            <p:ph type="pic" sz="quarter" idx="28" hasCustomPrompt="1"/>
          </p:nvPr>
        </p:nvSpPr>
        <p:spPr>
          <a:xfrm>
            <a:off x="10835955" y="5163833"/>
            <a:ext cx="1371600" cy="1371600"/>
          </a:xfrm>
          <a:solidFill>
            <a:schemeClr val="bg1">
              <a:lumMod val="60000"/>
              <a:lumOff val="40000"/>
            </a:schemeClr>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 or app</a:t>
            </a:r>
            <a:endParaRPr lang="en-US" dirty="0"/>
          </a:p>
        </p:txBody>
      </p:sp>
      <p:sp>
        <p:nvSpPr>
          <p:cNvPr id="61" name="Text Placeholder 12"/>
          <p:cNvSpPr>
            <a:spLocks noGrp="1"/>
          </p:cNvSpPr>
          <p:nvPr>
            <p:ph type="body" sz="quarter" idx="29" hasCustomPrompt="1"/>
          </p:nvPr>
        </p:nvSpPr>
        <p:spPr>
          <a:xfrm>
            <a:off x="10850263" y="599330"/>
            <a:ext cx="1357291" cy="383331"/>
          </a:xfrm>
          <a:solidFill>
            <a:schemeClr val="accent1"/>
          </a:solidFill>
        </p:spPr>
        <p:txBody>
          <a:bodyPr vert="horz" wrap="square" lIns="73152" tIns="73152" rIns="73152" bIns="73152" rtlCol="0" anchor="ctr" anchorCtr="0">
            <a:noAutofit/>
          </a:bodyPr>
          <a:lstStyle>
            <a:lvl1pPr marL="114300" indent="-114300" algn="l">
              <a:spcBef>
                <a:spcPts val="0"/>
              </a:spcBef>
              <a:buNone/>
              <a:defRPr lang="en-US" sz="1200" dirty="0">
                <a:solidFill>
                  <a:schemeClr val="tx1"/>
                </a:solidFill>
                <a:latin typeface="+mn-lt"/>
              </a:defRPr>
            </a:lvl1pPr>
          </a:lstStyle>
          <a:p>
            <a:pPr marL="0" lvl="0" indent="0">
              <a:lnSpc>
                <a:spcPct val="100000"/>
              </a:lnSpc>
            </a:pPr>
            <a:r>
              <a:rPr lang="en-US" dirty="0" smtClean="0"/>
              <a:t>Click to edit text</a:t>
            </a:r>
            <a:endParaRPr lang="en-US" dirty="0"/>
          </a:p>
        </p:txBody>
      </p:sp>
      <p:sp>
        <p:nvSpPr>
          <p:cNvPr id="62" name="Text Placeholder 12"/>
          <p:cNvSpPr>
            <a:spLocks noGrp="1"/>
          </p:cNvSpPr>
          <p:nvPr>
            <p:ph type="body" sz="quarter" idx="30" hasCustomPrompt="1"/>
          </p:nvPr>
        </p:nvSpPr>
        <p:spPr>
          <a:xfrm>
            <a:off x="7780192" y="6221266"/>
            <a:ext cx="1373010" cy="318083"/>
          </a:xfrm>
          <a:noFill/>
        </p:spPr>
        <p:txBody>
          <a:bodyPr vert="horz" wrap="square" lIns="73152" tIns="73152" rIns="73152" bIns="73152" rtlCol="0" anchor="ctr" anchorCtr="0">
            <a:noAutofit/>
          </a:bodyPr>
          <a:lstStyle>
            <a:lvl1pPr marL="114300" indent="-114300" algn="l">
              <a:spcBef>
                <a:spcPts val="0"/>
              </a:spcBef>
              <a:buNone/>
              <a:defRPr lang="en-US" sz="1200" dirty="0">
                <a:solidFill>
                  <a:schemeClr val="tx1"/>
                </a:solidFill>
                <a:latin typeface="+mn-lt"/>
              </a:defRPr>
            </a:lvl1pPr>
          </a:lstStyle>
          <a:p>
            <a:pPr marL="0" lvl="0" indent="0">
              <a:lnSpc>
                <a:spcPct val="100000"/>
              </a:lnSpc>
            </a:pPr>
            <a:r>
              <a:rPr lang="en-US" dirty="0" smtClean="0"/>
              <a:t>Click to edit text</a:t>
            </a:r>
            <a:endParaRPr lang="en-US" dirty="0"/>
          </a:p>
        </p:txBody>
      </p:sp>
      <p:sp>
        <p:nvSpPr>
          <p:cNvPr id="63" name="Text Placeholder 12"/>
          <p:cNvSpPr>
            <a:spLocks noGrp="1"/>
          </p:cNvSpPr>
          <p:nvPr>
            <p:ph type="body" sz="quarter" idx="31" hasCustomPrompt="1"/>
          </p:nvPr>
        </p:nvSpPr>
        <p:spPr>
          <a:xfrm>
            <a:off x="10850264" y="6201842"/>
            <a:ext cx="1347709" cy="318083"/>
          </a:xfrm>
          <a:noFill/>
        </p:spPr>
        <p:txBody>
          <a:bodyPr vert="horz" wrap="square" lIns="73152" tIns="73152" rIns="73152" bIns="73152" rtlCol="0" anchor="ctr" anchorCtr="0">
            <a:noAutofit/>
          </a:bodyPr>
          <a:lstStyle>
            <a:lvl1pPr marL="114300" indent="-114300" algn="l">
              <a:spcBef>
                <a:spcPts val="0"/>
              </a:spcBef>
              <a:buNone/>
              <a:defRPr lang="en-US" sz="1200" dirty="0">
                <a:solidFill>
                  <a:schemeClr val="tx1"/>
                </a:solidFill>
                <a:latin typeface="+mn-lt"/>
              </a:defRPr>
            </a:lvl1pPr>
          </a:lstStyle>
          <a:p>
            <a:pPr marL="0" lvl="0" indent="0">
              <a:lnSpc>
                <a:spcPct val="100000"/>
              </a:lnSpc>
            </a:pPr>
            <a:r>
              <a:rPr lang="en-US" dirty="0" smtClean="0"/>
              <a:t>Click to edit text</a:t>
            </a:r>
            <a:endParaRPr lang="en-US" dirty="0"/>
          </a:p>
        </p:txBody>
      </p:sp>
      <p:sp>
        <p:nvSpPr>
          <p:cNvPr id="66" name="Text Placeholder 12"/>
          <p:cNvSpPr>
            <a:spLocks noGrp="1"/>
          </p:cNvSpPr>
          <p:nvPr>
            <p:ph type="body" sz="quarter" idx="32" hasCustomPrompt="1"/>
          </p:nvPr>
        </p:nvSpPr>
        <p:spPr>
          <a:xfrm>
            <a:off x="7780448" y="4700264"/>
            <a:ext cx="2900808" cy="318083"/>
          </a:xfrm>
          <a:noFill/>
        </p:spPr>
        <p:txBody>
          <a:bodyPr vert="horz" wrap="square" lIns="73152" tIns="73152" rIns="73152" bIns="73152" rtlCol="0" anchor="ctr" anchorCtr="0">
            <a:noAutofit/>
          </a:bodyPr>
          <a:lstStyle>
            <a:lvl1pPr marL="114300" indent="-114300" algn="l">
              <a:spcBef>
                <a:spcPts val="0"/>
              </a:spcBef>
              <a:buNone/>
              <a:defRPr lang="en-US" sz="1200" dirty="0">
                <a:solidFill>
                  <a:schemeClr val="tx1"/>
                </a:solidFill>
                <a:latin typeface="+mn-lt"/>
              </a:defRPr>
            </a:lvl1pPr>
          </a:lstStyle>
          <a:p>
            <a:pPr marL="0" lvl="0" indent="0">
              <a:lnSpc>
                <a:spcPct val="100000"/>
              </a:lnSpc>
            </a:pPr>
            <a:r>
              <a:rPr lang="en-US" dirty="0" smtClean="0"/>
              <a:t>Click to edit text</a:t>
            </a:r>
            <a:endParaRPr lang="en-US" dirty="0"/>
          </a:p>
        </p:txBody>
      </p:sp>
      <p:sp>
        <p:nvSpPr>
          <p:cNvPr id="67" name="Text Placeholder 12"/>
          <p:cNvSpPr>
            <a:spLocks noGrp="1"/>
          </p:cNvSpPr>
          <p:nvPr>
            <p:ph type="body" sz="quarter" idx="33" hasCustomPrompt="1"/>
          </p:nvPr>
        </p:nvSpPr>
        <p:spPr>
          <a:xfrm>
            <a:off x="9297165" y="3183085"/>
            <a:ext cx="2900808" cy="318083"/>
          </a:xfrm>
          <a:noFill/>
        </p:spPr>
        <p:txBody>
          <a:bodyPr vert="horz" wrap="square" lIns="73152" tIns="73152" rIns="73152" bIns="73152" rtlCol="0" anchor="ctr" anchorCtr="0">
            <a:noAutofit/>
          </a:bodyPr>
          <a:lstStyle>
            <a:lvl1pPr marL="114300" indent="-114300" algn="l">
              <a:spcBef>
                <a:spcPts val="0"/>
              </a:spcBef>
              <a:buNone/>
              <a:defRPr lang="en-US" sz="1200" dirty="0">
                <a:solidFill>
                  <a:schemeClr val="tx1"/>
                </a:solidFill>
                <a:latin typeface="+mn-lt"/>
              </a:defRPr>
            </a:lvl1pPr>
          </a:lstStyle>
          <a:p>
            <a:pPr marL="0" lvl="0" indent="0">
              <a:lnSpc>
                <a:spcPct val="100000"/>
              </a:lnSpc>
            </a:pPr>
            <a:r>
              <a:rPr lang="en-US" dirty="0" smtClean="0"/>
              <a:t>Messaging</a:t>
            </a:r>
            <a:endParaRPr lang="en-US" dirty="0"/>
          </a:p>
        </p:txBody>
      </p:sp>
      <p:sp>
        <p:nvSpPr>
          <p:cNvPr id="68" name="Picture Placeholder 9"/>
          <p:cNvSpPr>
            <a:spLocks noGrp="1"/>
          </p:cNvSpPr>
          <p:nvPr>
            <p:ph type="pic" sz="quarter" idx="34" hasCustomPrompt="1"/>
          </p:nvPr>
        </p:nvSpPr>
        <p:spPr>
          <a:xfrm>
            <a:off x="7781602" y="1364233"/>
            <a:ext cx="1392753" cy="1359623"/>
          </a:xfrm>
          <a:solidFill>
            <a:schemeClr val="bg1">
              <a:lumMod val="60000"/>
              <a:lumOff val="40000"/>
            </a:schemeClr>
          </a:solidFill>
        </p:spPr>
        <p:txBody>
          <a:bodyPr anchor="ctr" anchorCtr="0">
            <a:normAutofit/>
          </a:bodyPr>
          <a:lstStyle>
            <a:lvl1pPr marL="0" indent="0" algn="ctr">
              <a:lnSpc>
                <a:spcPct val="100000"/>
              </a:lnSpc>
              <a:buNone/>
              <a:defRPr sz="1400"/>
            </a:lvl1pPr>
          </a:lstStyle>
          <a:p>
            <a:r>
              <a:rPr lang="en-US" dirty="0" smtClean="0"/>
              <a:t>Click to place </a:t>
            </a:r>
            <a:br>
              <a:rPr lang="en-US" dirty="0" smtClean="0"/>
            </a:br>
            <a:r>
              <a:rPr lang="en-US" dirty="0" smtClean="0"/>
              <a:t>personal photo or app</a:t>
            </a:r>
            <a:endParaRPr lang="en-US" dirty="0"/>
          </a:p>
        </p:txBody>
      </p:sp>
      <p:sp>
        <p:nvSpPr>
          <p:cNvPr id="69" name="Text Placeholder 12"/>
          <p:cNvSpPr>
            <a:spLocks noGrp="1"/>
          </p:cNvSpPr>
          <p:nvPr>
            <p:ph type="body" sz="quarter" idx="35" hasCustomPrompt="1"/>
          </p:nvPr>
        </p:nvSpPr>
        <p:spPr>
          <a:xfrm>
            <a:off x="7796918" y="2385567"/>
            <a:ext cx="1381915" cy="318083"/>
          </a:xfrm>
          <a:noFill/>
        </p:spPr>
        <p:txBody>
          <a:bodyPr vert="horz" wrap="square" lIns="73152" tIns="73152" rIns="73152" bIns="73152" rtlCol="0" anchor="ctr" anchorCtr="0">
            <a:noAutofit/>
          </a:bodyPr>
          <a:lstStyle>
            <a:lvl1pPr marL="114300" indent="-114300" algn="l">
              <a:spcBef>
                <a:spcPts val="0"/>
              </a:spcBef>
              <a:buNone/>
              <a:defRPr lang="en-US" sz="1200" dirty="0">
                <a:solidFill>
                  <a:schemeClr val="tx1"/>
                </a:solidFill>
                <a:latin typeface="+mn-lt"/>
              </a:defRPr>
            </a:lvl1pPr>
          </a:lstStyle>
          <a:p>
            <a:pPr marL="0" lvl="0" indent="0">
              <a:lnSpc>
                <a:spcPct val="100000"/>
              </a:lnSpc>
            </a:pPr>
            <a:r>
              <a:rPr lang="en-US" dirty="0" smtClean="0"/>
              <a:t>Click to edit text</a:t>
            </a:r>
            <a:endParaRPr lang="en-US" dirty="0"/>
          </a:p>
        </p:txBody>
      </p:sp>
      <p:sp>
        <p:nvSpPr>
          <p:cNvPr id="70" name="Text Placeholder 38"/>
          <p:cNvSpPr>
            <a:spLocks noGrp="1"/>
          </p:cNvSpPr>
          <p:nvPr>
            <p:ph type="body" sz="quarter" idx="24" hasCustomPrompt="1"/>
          </p:nvPr>
        </p:nvSpPr>
        <p:spPr>
          <a:xfrm>
            <a:off x="275746" y="5836903"/>
            <a:ext cx="3351691" cy="369332"/>
          </a:xfrm>
        </p:spPr>
        <p:txBody>
          <a:bodyPr bIns="0" anchor="b"/>
          <a:lstStyle>
            <a:lvl1pPr marL="0" indent="0">
              <a:buNone/>
              <a:defRPr sz="2000" baseline="0">
                <a:solidFill>
                  <a:schemeClr val="bg2">
                    <a:lumMod val="40000"/>
                    <a:lumOff val="60000"/>
                  </a:schemeClr>
                </a:solidFill>
              </a:defRPr>
            </a:lvl1pPr>
          </a:lstStyle>
          <a:p>
            <a:pPr lvl="0"/>
            <a:r>
              <a:rPr lang="en-US" dirty="0" smtClean="0"/>
              <a:t>Presentation Date</a:t>
            </a:r>
            <a:endParaRPr lang="en-US" dirty="0"/>
          </a:p>
        </p:txBody>
      </p:sp>
      <p:sp>
        <p:nvSpPr>
          <p:cNvPr id="72" name="Footer Placeholder 2"/>
          <p:cNvSpPr>
            <a:spLocks noGrp="1"/>
          </p:cNvSpPr>
          <p:nvPr>
            <p:ph type="ftr" sz="quarter" idx="14"/>
          </p:nvPr>
        </p:nvSpPr>
        <p:spPr>
          <a:xfrm>
            <a:off x="274703" y="6231470"/>
            <a:ext cx="1804987" cy="371475"/>
          </a:xfrm>
        </p:spPr>
        <p:txBody>
          <a:bodyPr/>
          <a:lstStyle/>
          <a:p>
            <a:r>
              <a:rPr lang="en-US" smtClean="0"/>
              <a:t>Microsoft Confidential</a:t>
            </a:r>
            <a:endParaRPr lang="en-US" dirty="0" smtClean="0"/>
          </a:p>
        </p:txBody>
      </p:sp>
    </p:spTree>
    <p:extLst>
      <p:ext uri="{BB962C8B-B14F-4D97-AF65-F5344CB8AC3E}">
        <p14:creationId xmlns:p14="http://schemas.microsoft.com/office/powerpoint/2010/main" val="258366640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
        <p:nvSpPr>
          <p:cNvPr id="3" name="Date Placeholder 2"/>
          <p:cNvSpPr>
            <a:spLocks noGrp="1"/>
          </p:cNvSpPr>
          <p:nvPr>
            <p:ph type="dt" sz="half" idx="13"/>
          </p:nvPr>
        </p:nvSpPr>
        <p:spPr/>
        <p:txBody>
          <a:bodyPr/>
          <a:lstStyle/>
          <a:p>
            <a:fld id="{DF8856BE-949E-4BF1-9D5E-AF39E8E54868}" type="datetime1">
              <a:rPr lang="en-US" smtClean="0"/>
              <a:t>10/11/2014</a:t>
            </a:fld>
            <a:endParaRPr lang="en-US"/>
          </a:p>
        </p:txBody>
      </p:sp>
      <p:sp>
        <p:nvSpPr>
          <p:cNvPr id="6" name="Footer Placeholder 5"/>
          <p:cNvSpPr>
            <a:spLocks noGrp="1"/>
          </p:cNvSpPr>
          <p:nvPr>
            <p:ph type="ftr" sz="quarter" idx="14"/>
          </p:nvPr>
        </p:nvSpPr>
        <p:spPr/>
        <p:txBody>
          <a:bodyPr/>
          <a:lstStyle/>
          <a:p>
            <a:r>
              <a:rPr lang="en-US" smtClean="0"/>
              <a:t>Microsoft Confidential</a:t>
            </a:r>
            <a:endParaRPr lang="en-US" dirty="0" smtClean="0"/>
          </a:p>
        </p:txBody>
      </p:sp>
      <p:sp>
        <p:nvSpPr>
          <p:cNvPr id="7" name="Slide Number Placeholder 6"/>
          <p:cNvSpPr>
            <a:spLocks noGrp="1"/>
          </p:cNvSpPr>
          <p:nvPr>
            <p:ph type="sldNum" sz="quarter" idx="15"/>
          </p:nvPr>
        </p:nvSpPr>
        <p:spPr/>
        <p:txBody>
          <a:bodyPr/>
          <a:lstStyle/>
          <a:p>
            <a:fld id="{2775DF8E-1151-4C45-8C93-3AB060627CA9}" type="slidenum">
              <a:rPr lang="en-US" smtClean="0"/>
              <a:pPr/>
              <a:t>‹#›</a:t>
            </a:fld>
            <a:endParaRPr lang="en-US"/>
          </a:p>
        </p:txBody>
      </p:sp>
      <p:pic>
        <p:nvPicPr>
          <p:cNvPr id="10" name="Picture 9"/>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4424" y="6385524"/>
            <a:ext cx="1377619" cy="466344"/>
          </a:xfrm>
          <a:prstGeom prst="rect">
            <a:avLst/>
          </a:prstGeom>
        </p:spPr>
      </p:pic>
    </p:spTree>
    <p:extLst>
      <p:ext uri="{BB962C8B-B14F-4D97-AF65-F5344CB8AC3E}">
        <p14:creationId xmlns:p14="http://schemas.microsoft.com/office/powerpoint/2010/main" val="2850858158"/>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
        <p:nvSpPr>
          <p:cNvPr id="3" name="Date Placeholder 2"/>
          <p:cNvSpPr>
            <a:spLocks noGrp="1"/>
          </p:cNvSpPr>
          <p:nvPr>
            <p:ph type="dt" sz="half" idx="10"/>
          </p:nvPr>
        </p:nvSpPr>
        <p:spPr/>
        <p:txBody>
          <a:bodyPr/>
          <a:lstStyle/>
          <a:p>
            <a:fld id="{D1C5881F-36F0-40BB-A3FF-60E6F140E7D4}" type="datetime1">
              <a:rPr lang="en-US" smtClean="0"/>
              <a:t>10/11/2014</a:t>
            </a:fld>
            <a:endParaRPr lang="en-US"/>
          </a:p>
        </p:txBody>
      </p:sp>
      <p:sp>
        <p:nvSpPr>
          <p:cNvPr id="5" name="Footer Placeholder 4"/>
          <p:cNvSpPr>
            <a:spLocks noGrp="1"/>
          </p:cNvSpPr>
          <p:nvPr>
            <p:ph type="ftr" sz="quarter" idx="11"/>
          </p:nvPr>
        </p:nvSpPr>
        <p:spPr/>
        <p:txBody>
          <a:bodyPr/>
          <a:lstStyle/>
          <a:p>
            <a:r>
              <a:rPr lang="en-US" smtClean="0"/>
              <a:t>Microsoft Confidential</a:t>
            </a:r>
            <a:endParaRPr lang="en-US" dirty="0" smtClean="0"/>
          </a:p>
        </p:txBody>
      </p:sp>
      <p:sp>
        <p:nvSpPr>
          <p:cNvPr id="6" name="Slide Number Placeholder 5"/>
          <p:cNvSpPr>
            <a:spLocks noGrp="1"/>
          </p:cNvSpPr>
          <p:nvPr>
            <p:ph type="sldNum" sz="quarter" idx="12"/>
          </p:nvPr>
        </p:nvSpPr>
        <p:spPr/>
        <p:txBody>
          <a:bodyPr/>
          <a:lstStyle/>
          <a:p>
            <a:fld id="{2775DF8E-1151-4C45-8C93-3AB060627CA9}"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424" y="6365516"/>
            <a:ext cx="1377619" cy="466344"/>
          </a:xfrm>
          <a:prstGeom prst="rect">
            <a:avLst/>
          </a:prstGeom>
        </p:spPr>
      </p:pic>
    </p:spTree>
    <p:extLst>
      <p:ext uri="{BB962C8B-B14F-4D97-AF65-F5344CB8AC3E}">
        <p14:creationId xmlns:p14="http://schemas.microsoft.com/office/powerpoint/2010/main" val="2629127695"/>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Video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76345" y="6365516"/>
            <a:ext cx="1377619" cy="466344"/>
          </a:xfrm>
          <a:prstGeom prst="rect">
            <a:avLst/>
          </a:prstGeom>
        </p:spPr>
      </p:pic>
      <p:sp>
        <p:nvSpPr>
          <p:cNvPr id="4" name="Rectangle 3"/>
          <p:cNvSpPr/>
          <p:nvPr userDrawn="1"/>
        </p:nvSpPr>
        <p:spPr bwMode="ltGray">
          <a:xfrm>
            <a:off x="274702" y="1211287"/>
            <a:ext cx="10058336" cy="274317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
        <p:nvSpPr>
          <p:cNvPr id="3" name="Date Placeholder 2"/>
          <p:cNvSpPr>
            <a:spLocks noGrp="1"/>
          </p:cNvSpPr>
          <p:nvPr>
            <p:ph type="dt" sz="half" idx="10"/>
          </p:nvPr>
        </p:nvSpPr>
        <p:spPr/>
        <p:txBody>
          <a:bodyPr/>
          <a:lstStyle/>
          <a:p>
            <a:fld id="{D1C5881F-36F0-40BB-A3FF-60E6F140E7D4}" type="datetime1">
              <a:rPr lang="en-US" smtClean="0"/>
              <a:t>10/11/2014</a:t>
            </a:fld>
            <a:endParaRPr lang="en-US"/>
          </a:p>
        </p:txBody>
      </p:sp>
      <p:sp>
        <p:nvSpPr>
          <p:cNvPr id="5" name="Footer Placeholder 4"/>
          <p:cNvSpPr>
            <a:spLocks noGrp="1"/>
          </p:cNvSpPr>
          <p:nvPr>
            <p:ph type="ftr" sz="quarter" idx="11"/>
          </p:nvPr>
        </p:nvSpPr>
        <p:spPr/>
        <p:txBody>
          <a:bodyPr/>
          <a:lstStyle/>
          <a:p>
            <a:r>
              <a:rPr lang="en-US" smtClean="0"/>
              <a:t>Microsoft Confidential</a:t>
            </a:r>
            <a:endParaRPr lang="en-US" dirty="0" smtClean="0"/>
          </a:p>
        </p:txBody>
      </p:sp>
      <p:sp>
        <p:nvSpPr>
          <p:cNvPr id="6" name="Slide Number Placeholder 5"/>
          <p:cNvSpPr>
            <a:spLocks noGrp="1"/>
          </p:cNvSpPr>
          <p:nvPr>
            <p:ph type="sldNum" sz="quarter" idx="12"/>
          </p:nvPr>
        </p:nvSpPr>
        <p:spPr/>
        <p:txBody>
          <a:bodyPr/>
          <a:lstStyle/>
          <a:p>
            <a:fld id="{2775DF8E-1151-4C45-8C93-3AB060627CA9}" type="slidenum">
              <a:rPr lang="en-US" smtClean="0"/>
              <a:pPr/>
              <a:t>‹#›</a:t>
            </a:fld>
            <a:endParaRPr lang="en-US"/>
          </a:p>
        </p:txBody>
      </p:sp>
    </p:spTree>
    <p:extLst>
      <p:ext uri="{BB962C8B-B14F-4D97-AF65-F5344CB8AC3E}">
        <p14:creationId xmlns:p14="http://schemas.microsoft.com/office/powerpoint/2010/main" val="230023877"/>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Date Placeholder 2"/>
          <p:cNvSpPr>
            <a:spLocks noGrp="1"/>
          </p:cNvSpPr>
          <p:nvPr>
            <p:ph type="dt" sz="half" idx="10"/>
          </p:nvPr>
        </p:nvSpPr>
        <p:spPr/>
        <p:txBody>
          <a:bodyPr/>
          <a:lstStyle>
            <a:lvl1pPr>
              <a:defRPr>
                <a:solidFill>
                  <a:schemeClr val="bg2">
                    <a:lumMod val="40000"/>
                    <a:lumOff val="60000"/>
                  </a:schemeClr>
                </a:solidFill>
              </a:defRPr>
            </a:lvl1pPr>
          </a:lstStyle>
          <a:p>
            <a:fld id="{6F87C8DF-A29B-444F-AC30-6D2947C5E82B}" type="datetime1">
              <a:rPr lang="en-US" smtClean="0"/>
              <a:pPr/>
              <a:t>10/11/2014</a:t>
            </a:fld>
            <a:endParaRPr lang="en-US"/>
          </a:p>
        </p:txBody>
      </p:sp>
      <p:sp>
        <p:nvSpPr>
          <p:cNvPr id="4" name="Footer Placeholder 3"/>
          <p:cNvSpPr>
            <a:spLocks noGrp="1"/>
          </p:cNvSpPr>
          <p:nvPr>
            <p:ph type="ftr" sz="quarter" idx="11"/>
          </p:nvPr>
        </p:nvSpPr>
        <p:spPr/>
        <p:txBody>
          <a:bodyPr/>
          <a:lstStyle>
            <a:lvl1pPr>
              <a:defRPr>
                <a:solidFill>
                  <a:schemeClr val="bg2">
                    <a:lumMod val="40000"/>
                    <a:lumOff val="60000"/>
                  </a:schemeClr>
                </a:solidFill>
              </a:defRPr>
            </a:lvl1pPr>
          </a:lstStyle>
          <a:p>
            <a:r>
              <a:rPr lang="en-US" smtClean="0"/>
              <a:t>Microsoft Confidential</a:t>
            </a:r>
            <a:endParaRPr lang="en-US" dirty="0" smtClean="0"/>
          </a:p>
        </p:txBody>
      </p:sp>
      <p:sp>
        <p:nvSpPr>
          <p:cNvPr id="5" name="Slide Number Placeholder 4"/>
          <p:cNvSpPr>
            <a:spLocks noGrp="1"/>
          </p:cNvSpPr>
          <p:nvPr>
            <p:ph type="sldNum" sz="quarter" idx="12"/>
          </p:nvPr>
        </p:nvSpPr>
        <p:spPr/>
        <p:txBody>
          <a:bodyPr/>
          <a:lstStyle>
            <a:lvl1pPr>
              <a:defRPr>
                <a:solidFill>
                  <a:schemeClr val="bg2">
                    <a:lumMod val="40000"/>
                    <a:lumOff val="60000"/>
                  </a:schemeClr>
                </a:solidFill>
              </a:defRPr>
            </a:lvl1pPr>
          </a:lstStyle>
          <a:p>
            <a:fld id="{2775DF8E-1151-4C45-8C93-3AB060627CA9}"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424" y="6372723"/>
            <a:ext cx="1387410" cy="469659"/>
          </a:xfrm>
          <a:prstGeom prst="rect">
            <a:avLst/>
          </a:prstGeom>
        </p:spPr>
      </p:pic>
    </p:spTree>
    <p:extLst>
      <p:ext uri="{BB962C8B-B14F-4D97-AF65-F5344CB8AC3E}">
        <p14:creationId xmlns:p14="http://schemas.microsoft.com/office/powerpoint/2010/main" val="3338134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Date Placeholder 2"/>
          <p:cNvSpPr>
            <a:spLocks noGrp="1"/>
          </p:cNvSpPr>
          <p:nvPr>
            <p:ph type="dt" sz="half" idx="10"/>
          </p:nvPr>
        </p:nvSpPr>
        <p:spPr/>
        <p:txBody>
          <a:bodyPr/>
          <a:lstStyle>
            <a:lvl1pPr>
              <a:defRPr>
                <a:solidFill>
                  <a:schemeClr val="accent2">
                    <a:lumMod val="40000"/>
                    <a:lumOff val="60000"/>
                  </a:schemeClr>
                </a:solidFill>
              </a:defRPr>
            </a:lvl1pPr>
          </a:lstStyle>
          <a:p>
            <a:fld id="{F274F2DA-A81A-445A-980A-0AA0F39FE90C}" type="datetime1">
              <a:rPr lang="en-US" smtClean="0"/>
              <a:pPr/>
              <a:t>10/11/2014</a:t>
            </a:fld>
            <a:endParaRPr lang="en-US"/>
          </a:p>
        </p:txBody>
      </p:sp>
      <p:sp>
        <p:nvSpPr>
          <p:cNvPr id="4" name="Footer Placeholder 3"/>
          <p:cNvSpPr>
            <a:spLocks noGrp="1"/>
          </p:cNvSpPr>
          <p:nvPr>
            <p:ph type="ftr" sz="quarter" idx="11"/>
          </p:nvPr>
        </p:nvSpPr>
        <p:spPr/>
        <p:txBody>
          <a:bodyPr/>
          <a:lstStyle>
            <a:lvl1pPr>
              <a:defRPr>
                <a:solidFill>
                  <a:schemeClr val="accent2">
                    <a:lumMod val="40000"/>
                    <a:lumOff val="60000"/>
                  </a:schemeClr>
                </a:solidFill>
              </a:defRPr>
            </a:lvl1pPr>
          </a:lstStyle>
          <a:p>
            <a:r>
              <a:rPr lang="en-US" smtClean="0"/>
              <a:t>Microsoft Confidential</a:t>
            </a:r>
            <a:endParaRPr lang="en-US" dirty="0" smtClean="0"/>
          </a:p>
        </p:txBody>
      </p:sp>
      <p:sp>
        <p:nvSpPr>
          <p:cNvPr id="5" name="Slide Number Placeholder 4"/>
          <p:cNvSpPr>
            <a:spLocks noGrp="1"/>
          </p:cNvSpPr>
          <p:nvPr>
            <p:ph type="sldNum" sz="quarter" idx="12"/>
          </p:nvPr>
        </p:nvSpPr>
        <p:spPr/>
        <p:txBody>
          <a:bodyPr/>
          <a:lstStyle>
            <a:lvl1pPr>
              <a:defRPr>
                <a:solidFill>
                  <a:schemeClr val="accent2">
                    <a:lumMod val="40000"/>
                    <a:lumOff val="60000"/>
                  </a:schemeClr>
                </a:solidFill>
              </a:defRPr>
            </a:lvl1pPr>
          </a:lstStyle>
          <a:p>
            <a:fld id="{2775DF8E-1151-4C45-8C93-3AB060627CA9}"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424" y="6372723"/>
            <a:ext cx="1387410" cy="469659"/>
          </a:xfrm>
          <a:prstGeom prst="rect">
            <a:avLst/>
          </a:prstGeom>
        </p:spPr>
      </p:pic>
    </p:spTree>
    <p:extLst>
      <p:ext uri="{BB962C8B-B14F-4D97-AF65-F5344CB8AC3E}">
        <p14:creationId xmlns:p14="http://schemas.microsoft.com/office/powerpoint/2010/main" val="155153898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424" y="6372723"/>
            <a:ext cx="1387410" cy="469659"/>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Date Placeholder 2"/>
          <p:cNvSpPr>
            <a:spLocks noGrp="1"/>
          </p:cNvSpPr>
          <p:nvPr>
            <p:ph type="dt" sz="half" idx="10"/>
          </p:nvPr>
        </p:nvSpPr>
        <p:spPr/>
        <p:txBody>
          <a:bodyPr/>
          <a:lstStyle>
            <a:lvl1pPr>
              <a:defRPr>
                <a:solidFill>
                  <a:schemeClr val="accent3">
                    <a:lumMod val="40000"/>
                    <a:lumOff val="60000"/>
                  </a:schemeClr>
                </a:solidFill>
              </a:defRPr>
            </a:lvl1pPr>
          </a:lstStyle>
          <a:p>
            <a:fld id="{E85A8A23-2AF9-4D72-A10E-D84E113245BD}" type="datetime1">
              <a:rPr lang="en-US" smtClean="0"/>
              <a:pPr/>
              <a:t>10/11/2014</a:t>
            </a:fld>
            <a:endParaRPr lang="en-US"/>
          </a:p>
        </p:txBody>
      </p:sp>
      <p:sp>
        <p:nvSpPr>
          <p:cNvPr id="4" name="Footer Placeholder 3"/>
          <p:cNvSpPr>
            <a:spLocks noGrp="1"/>
          </p:cNvSpPr>
          <p:nvPr>
            <p:ph type="ftr" sz="quarter" idx="11"/>
          </p:nvPr>
        </p:nvSpPr>
        <p:spPr/>
        <p:txBody>
          <a:bodyPr/>
          <a:lstStyle>
            <a:lvl1pPr>
              <a:defRPr>
                <a:solidFill>
                  <a:schemeClr val="accent3">
                    <a:lumMod val="40000"/>
                    <a:lumOff val="60000"/>
                  </a:schemeClr>
                </a:solidFill>
              </a:defRPr>
            </a:lvl1pPr>
          </a:lstStyle>
          <a:p>
            <a:r>
              <a:rPr lang="en-US" smtClean="0"/>
              <a:t>Microsoft Confidential</a:t>
            </a:r>
            <a:endParaRPr lang="en-US" dirty="0" smtClean="0"/>
          </a:p>
        </p:txBody>
      </p:sp>
      <p:sp>
        <p:nvSpPr>
          <p:cNvPr id="5" name="Slide Number Placeholder 4"/>
          <p:cNvSpPr>
            <a:spLocks noGrp="1"/>
          </p:cNvSpPr>
          <p:nvPr>
            <p:ph type="sldNum" sz="quarter" idx="12"/>
          </p:nvPr>
        </p:nvSpPr>
        <p:spPr/>
        <p:txBody>
          <a:bodyPr/>
          <a:lstStyle>
            <a:lvl1pPr>
              <a:defRPr>
                <a:solidFill>
                  <a:schemeClr val="accent3">
                    <a:lumMod val="40000"/>
                    <a:lumOff val="60000"/>
                  </a:schemeClr>
                </a:solidFill>
              </a:defRPr>
            </a:lvl1pPr>
          </a:lstStyle>
          <a:p>
            <a:fld id="{2775DF8E-1151-4C45-8C93-3AB060627CA9}" type="slidenum">
              <a:rPr lang="en-US" smtClean="0"/>
              <a:pPr/>
              <a:t>‹#›</a:t>
            </a:fld>
            <a:endParaRPr lang="en-US"/>
          </a:p>
        </p:txBody>
      </p:sp>
    </p:spTree>
    <p:extLst>
      <p:ext uri="{BB962C8B-B14F-4D97-AF65-F5344CB8AC3E}">
        <p14:creationId xmlns:p14="http://schemas.microsoft.com/office/powerpoint/2010/main" val="310913936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1"/>
          </p:nvPr>
        </p:nvSpPr>
        <p:spPr/>
        <p:txBody>
          <a:bodyPr/>
          <a:lstStyle/>
          <a:p>
            <a:fld id="{2F3BAC70-3324-4D03-BF37-DF6E49462F99}" type="datetime1">
              <a:rPr lang="en-US" smtClean="0"/>
              <a:t>10/11/2014</a:t>
            </a:fld>
            <a:endParaRPr lang="en-US"/>
          </a:p>
        </p:txBody>
      </p:sp>
      <p:sp>
        <p:nvSpPr>
          <p:cNvPr id="5" name="Footer Placeholder 4"/>
          <p:cNvSpPr>
            <a:spLocks noGrp="1"/>
          </p:cNvSpPr>
          <p:nvPr>
            <p:ph type="ftr" sz="quarter" idx="12"/>
          </p:nvPr>
        </p:nvSpPr>
        <p:spPr/>
        <p:txBody>
          <a:bodyPr/>
          <a:lstStyle/>
          <a:p>
            <a:r>
              <a:rPr lang="en-US" smtClean="0"/>
              <a:t>Microsoft Confidential</a:t>
            </a:r>
            <a:endParaRPr lang="en-US" dirty="0" smtClean="0"/>
          </a:p>
        </p:txBody>
      </p:sp>
      <p:sp>
        <p:nvSpPr>
          <p:cNvPr id="7" name="Slide Number Placeholder 6"/>
          <p:cNvSpPr>
            <a:spLocks noGrp="1"/>
          </p:cNvSpPr>
          <p:nvPr>
            <p:ph type="sldNum" sz="quarter" idx="13"/>
          </p:nvPr>
        </p:nvSpPr>
        <p:spPr/>
        <p:txBody>
          <a:bodyPr/>
          <a:lstStyle/>
          <a:p>
            <a:fld id="{2775DF8E-1151-4C45-8C93-3AB060627CA9}" type="slidenum">
              <a:rPr lang="en-US" smtClean="0"/>
              <a:pPr/>
              <a:t>‹#›</a:t>
            </a:fld>
            <a:endParaRPr lang="en-US"/>
          </a:p>
        </p:txBody>
      </p:sp>
      <p:pic>
        <p:nvPicPr>
          <p:cNvPr id="9" name="Picture 8"/>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4424" y="6385524"/>
            <a:ext cx="1377619" cy="466344"/>
          </a:xfrm>
          <a:prstGeom prst="rect">
            <a:avLst/>
          </a:prstGeom>
        </p:spPr>
      </p:pic>
    </p:spTree>
    <p:extLst>
      <p:ext uri="{BB962C8B-B14F-4D97-AF65-F5344CB8AC3E}">
        <p14:creationId xmlns:p14="http://schemas.microsoft.com/office/powerpoint/2010/main" val="4232883378"/>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1"/>
          </p:nvPr>
        </p:nvSpPr>
        <p:spPr/>
        <p:txBody>
          <a:bodyPr/>
          <a:lstStyle/>
          <a:p>
            <a:fld id="{DB2B500F-D182-45FE-9614-9C63CFD5D7C7}" type="datetime1">
              <a:rPr lang="en-US" smtClean="0"/>
              <a:t>10/11/2014</a:t>
            </a:fld>
            <a:endParaRPr lang="en-US"/>
          </a:p>
        </p:txBody>
      </p:sp>
      <p:sp>
        <p:nvSpPr>
          <p:cNvPr id="5" name="Footer Placeholder 4"/>
          <p:cNvSpPr>
            <a:spLocks noGrp="1"/>
          </p:cNvSpPr>
          <p:nvPr>
            <p:ph type="ftr" sz="quarter" idx="12"/>
          </p:nvPr>
        </p:nvSpPr>
        <p:spPr/>
        <p:txBody>
          <a:bodyPr/>
          <a:lstStyle/>
          <a:p>
            <a:r>
              <a:rPr lang="en-US" smtClean="0"/>
              <a:t>Microsoft Confidential</a:t>
            </a:r>
            <a:endParaRPr lang="en-US" dirty="0" smtClean="0"/>
          </a:p>
        </p:txBody>
      </p:sp>
      <p:sp>
        <p:nvSpPr>
          <p:cNvPr id="7" name="Slide Number Placeholder 6"/>
          <p:cNvSpPr>
            <a:spLocks noGrp="1"/>
          </p:cNvSpPr>
          <p:nvPr>
            <p:ph type="sldNum" sz="quarter" idx="13"/>
          </p:nvPr>
        </p:nvSpPr>
        <p:spPr/>
        <p:txBody>
          <a:bodyPr/>
          <a:lstStyle/>
          <a:p>
            <a:fld id="{2775DF8E-1151-4C45-8C93-3AB060627CA9}" type="slidenum">
              <a:rPr lang="en-US" smtClean="0"/>
              <a:pPr/>
              <a:t>‹#›</a:t>
            </a:fld>
            <a:endParaRPr lang="en-US"/>
          </a:p>
        </p:txBody>
      </p:sp>
      <p:pic>
        <p:nvPicPr>
          <p:cNvPr id="9" name="Picture 8"/>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4424" y="6385524"/>
            <a:ext cx="1377619" cy="466344"/>
          </a:xfrm>
          <a:prstGeom prst="rect">
            <a:avLst/>
          </a:prstGeom>
        </p:spPr>
      </p:pic>
    </p:spTree>
    <p:extLst>
      <p:ext uri="{BB962C8B-B14F-4D97-AF65-F5344CB8AC3E}">
        <p14:creationId xmlns:p14="http://schemas.microsoft.com/office/powerpoint/2010/main" val="4129157"/>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
        <p:nvSpPr>
          <p:cNvPr id="3" name="Date Placeholder 2"/>
          <p:cNvSpPr>
            <a:spLocks noGrp="1"/>
          </p:cNvSpPr>
          <p:nvPr>
            <p:ph type="dt" sz="half" idx="13"/>
          </p:nvPr>
        </p:nvSpPr>
        <p:spPr/>
        <p:txBody>
          <a:bodyPr/>
          <a:lstStyle/>
          <a:p>
            <a:fld id="{DF8856BE-949E-4BF1-9D5E-AF39E8E54868}" type="datetime1">
              <a:rPr lang="en-US" smtClean="0"/>
              <a:t>10/11/2014</a:t>
            </a:fld>
            <a:endParaRPr lang="en-US"/>
          </a:p>
        </p:txBody>
      </p:sp>
      <p:sp>
        <p:nvSpPr>
          <p:cNvPr id="6" name="Footer Placeholder 5"/>
          <p:cNvSpPr>
            <a:spLocks noGrp="1"/>
          </p:cNvSpPr>
          <p:nvPr>
            <p:ph type="ftr" sz="quarter" idx="14"/>
          </p:nvPr>
        </p:nvSpPr>
        <p:spPr/>
        <p:txBody>
          <a:bodyPr/>
          <a:lstStyle/>
          <a:p>
            <a:r>
              <a:rPr lang="en-US" smtClean="0"/>
              <a:t>Microsoft Confidential</a:t>
            </a:r>
            <a:endParaRPr lang="en-US" dirty="0" smtClean="0"/>
          </a:p>
        </p:txBody>
      </p:sp>
      <p:sp>
        <p:nvSpPr>
          <p:cNvPr id="7" name="Slide Number Placeholder 6"/>
          <p:cNvSpPr>
            <a:spLocks noGrp="1"/>
          </p:cNvSpPr>
          <p:nvPr>
            <p:ph type="sldNum" sz="quarter" idx="15"/>
          </p:nvPr>
        </p:nvSpPr>
        <p:spPr/>
        <p:txBody>
          <a:bodyPr/>
          <a:lstStyle/>
          <a:p>
            <a:fld id="{2775DF8E-1151-4C45-8C93-3AB060627CA9}"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424" y="6372724"/>
            <a:ext cx="1387410" cy="469658"/>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1"/>
          </p:nvPr>
        </p:nvSpPr>
        <p:spPr/>
        <p:txBody>
          <a:bodyPr/>
          <a:lstStyle/>
          <a:p>
            <a:fld id="{9CDF5C6C-1D7F-4181-894D-D1D5CDC09395}" type="datetime1">
              <a:rPr lang="en-US" smtClean="0"/>
              <a:t>10/11/2014</a:t>
            </a:fld>
            <a:endParaRPr lang="en-US"/>
          </a:p>
        </p:txBody>
      </p:sp>
      <p:sp>
        <p:nvSpPr>
          <p:cNvPr id="3" name="Footer Placeholder 2"/>
          <p:cNvSpPr>
            <a:spLocks noGrp="1"/>
          </p:cNvSpPr>
          <p:nvPr>
            <p:ph type="ftr" sz="quarter" idx="12"/>
          </p:nvPr>
        </p:nvSpPr>
        <p:spPr/>
        <p:txBody>
          <a:bodyPr/>
          <a:lstStyle/>
          <a:p>
            <a:r>
              <a:rPr lang="en-US" smtClean="0"/>
              <a:t>Microsoft Confidential</a:t>
            </a:r>
            <a:endParaRPr lang="en-US" dirty="0" smtClean="0"/>
          </a:p>
        </p:txBody>
      </p:sp>
      <p:sp>
        <p:nvSpPr>
          <p:cNvPr id="7" name="Slide Number Placeholder 6"/>
          <p:cNvSpPr>
            <a:spLocks noGrp="1"/>
          </p:cNvSpPr>
          <p:nvPr>
            <p:ph type="sldNum" sz="quarter" idx="13"/>
          </p:nvPr>
        </p:nvSpPr>
        <p:spPr/>
        <p:txBody>
          <a:bodyPr/>
          <a:lstStyle/>
          <a:p>
            <a:fld id="{2775DF8E-1151-4C45-8C93-3AB060627CA9}" type="slidenum">
              <a:rPr lang="en-US" smtClean="0"/>
              <a:pPr/>
              <a:t>‹#›</a:t>
            </a:fld>
            <a:endParaRPr lang="en-US"/>
          </a:p>
        </p:txBody>
      </p:sp>
      <p:pic>
        <p:nvPicPr>
          <p:cNvPr id="9" name="Picture 8"/>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4424" y="6385524"/>
            <a:ext cx="1377619" cy="466344"/>
          </a:xfrm>
          <a:prstGeom prst="rect">
            <a:avLst/>
          </a:prstGeom>
        </p:spPr>
      </p:pic>
    </p:spTree>
    <p:extLst>
      <p:ext uri="{BB962C8B-B14F-4D97-AF65-F5344CB8AC3E}">
        <p14:creationId xmlns:p14="http://schemas.microsoft.com/office/powerpoint/2010/main" val="3791272793"/>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1"/>
          </p:nvPr>
        </p:nvSpPr>
        <p:spPr/>
        <p:txBody>
          <a:bodyPr/>
          <a:lstStyle/>
          <a:p>
            <a:fld id="{43C0CA2A-A3B8-470C-B399-BD7C3BF658A5}" type="datetime1">
              <a:rPr lang="en-US" smtClean="0"/>
              <a:t>10/11/2014</a:t>
            </a:fld>
            <a:endParaRPr lang="en-US"/>
          </a:p>
        </p:txBody>
      </p:sp>
      <p:sp>
        <p:nvSpPr>
          <p:cNvPr id="3" name="Footer Placeholder 2"/>
          <p:cNvSpPr>
            <a:spLocks noGrp="1"/>
          </p:cNvSpPr>
          <p:nvPr>
            <p:ph type="ftr" sz="quarter" idx="12"/>
          </p:nvPr>
        </p:nvSpPr>
        <p:spPr/>
        <p:txBody>
          <a:bodyPr/>
          <a:lstStyle/>
          <a:p>
            <a:r>
              <a:rPr lang="en-US" smtClean="0"/>
              <a:t>Microsoft Confidential</a:t>
            </a:r>
            <a:endParaRPr lang="en-US" dirty="0" smtClean="0"/>
          </a:p>
        </p:txBody>
      </p:sp>
      <p:sp>
        <p:nvSpPr>
          <p:cNvPr id="7" name="Slide Number Placeholder 6"/>
          <p:cNvSpPr>
            <a:spLocks noGrp="1"/>
          </p:cNvSpPr>
          <p:nvPr>
            <p:ph type="sldNum" sz="quarter" idx="13"/>
          </p:nvPr>
        </p:nvSpPr>
        <p:spPr/>
        <p:txBody>
          <a:bodyPr/>
          <a:lstStyle/>
          <a:p>
            <a:fld id="{2775DF8E-1151-4C45-8C93-3AB060627CA9}" type="slidenum">
              <a:rPr lang="en-US" smtClean="0"/>
              <a:pPr/>
              <a:t>‹#›</a:t>
            </a:fld>
            <a:endParaRPr lang="en-US"/>
          </a:p>
        </p:txBody>
      </p:sp>
      <p:pic>
        <p:nvPicPr>
          <p:cNvPr id="9" name="Picture 8"/>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4424" y="6385524"/>
            <a:ext cx="1377619" cy="466344"/>
          </a:xfrm>
          <a:prstGeom prst="rect">
            <a:avLst/>
          </a:prstGeom>
        </p:spPr>
      </p:pic>
    </p:spTree>
    <p:extLst>
      <p:ext uri="{BB962C8B-B14F-4D97-AF65-F5344CB8AC3E}">
        <p14:creationId xmlns:p14="http://schemas.microsoft.com/office/powerpoint/2010/main" val="2527864824"/>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2"/>
          </p:nvPr>
        </p:nvSpPr>
        <p:spPr/>
        <p:txBody>
          <a:bodyPr/>
          <a:lstStyle/>
          <a:p>
            <a:fld id="{D2467E7F-CF77-45C3-A44E-ED167671D9A0}" type="datetime1">
              <a:rPr lang="en-US" smtClean="0"/>
              <a:t>10/11/2014</a:t>
            </a:fld>
            <a:endParaRPr lang="en-US"/>
          </a:p>
        </p:txBody>
      </p:sp>
      <p:sp>
        <p:nvSpPr>
          <p:cNvPr id="7" name="Footer Placeholder 6"/>
          <p:cNvSpPr>
            <a:spLocks noGrp="1"/>
          </p:cNvSpPr>
          <p:nvPr>
            <p:ph type="ftr" sz="quarter" idx="13"/>
          </p:nvPr>
        </p:nvSpPr>
        <p:spPr/>
        <p:txBody>
          <a:bodyPr/>
          <a:lstStyle/>
          <a:p>
            <a:r>
              <a:rPr lang="en-US" smtClean="0"/>
              <a:t>Microsoft Confidential</a:t>
            </a:r>
            <a:endParaRPr lang="en-US" dirty="0" smtClean="0"/>
          </a:p>
        </p:txBody>
      </p:sp>
      <p:sp>
        <p:nvSpPr>
          <p:cNvPr id="8" name="Slide Number Placeholder 7"/>
          <p:cNvSpPr>
            <a:spLocks noGrp="1"/>
          </p:cNvSpPr>
          <p:nvPr>
            <p:ph type="sldNum" sz="quarter" idx="14"/>
          </p:nvPr>
        </p:nvSpPr>
        <p:spPr/>
        <p:txBody>
          <a:bodyPr/>
          <a:lstStyle/>
          <a:p>
            <a:fld id="{2775DF8E-1151-4C45-8C93-3AB060627CA9}" type="slidenum">
              <a:rPr lang="en-US" smtClean="0"/>
              <a:pPr/>
              <a:t>‹#›</a:t>
            </a:fld>
            <a:endParaRPr lang="en-US"/>
          </a:p>
        </p:txBody>
      </p:sp>
      <p:pic>
        <p:nvPicPr>
          <p:cNvPr id="10" name="Picture 9"/>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4424" y="6385524"/>
            <a:ext cx="1377619" cy="466344"/>
          </a:xfrm>
          <a:prstGeom prst="rect">
            <a:avLst/>
          </a:prstGeom>
        </p:spPr>
      </p:pic>
    </p:spTree>
    <p:extLst>
      <p:ext uri="{BB962C8B-B14F-4D97-AF65-F5344CB8AC3E}">
        <p14:creationId xmlns:p14="http://schemas.microsoft.com/office/powerpoint/2010/main" val="126659674"/>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2"/>
          </p:nvPr>
        </p:nvSpPr>
        <p:spPr/>
        <p:txBody>
          <a:bodyPr/>
          <a:lstStyle/>
          <a:p>
            <a:fld id="{62C47BA7-672C-4327-8F7A-7FA7D99EA578}" type="datetime1">
              <a:rPr lang="en-US" smtClean="0"/>
              <a:t>10/11/2014</a:t>
            </a:fld>
            <a:endParaRPr lang="en-US"/>
          </a:p>
        </p:txBody>
      </p:sp>
      <p:sp>
        <p:nvSpPr>
          <p:cNvPr id="7" name="Footer Placeholder 6"/>
          <p:cNvSpPr>
            <a:spLocks noGrp="1"/>
          </p:cNvSpPr>
          <p:nvPr>
            <p:ph type="ftr" sz="quarter" idx="13"/>
          </p:nvPr>
        </p:nvSpPr>
        <p:spPr/>
        <p:txBody>
          <a:bodyPr/>
          <a:lstStyle/>
          <a:p>
            <a:r>
              <a:rPr lang="en-US" smtClean="0"/>
              <a:t>Microsoft Confidential</a:t>
            </a:r>
            <a:endParaRPr lang="en-US" dirty="0" smtClean="0"/>
          </a:p>
        </p:txBody>
      </p:sp>
      <p:sp>
        <p:nvSpPr>
          <p:cNvPr id="8" name="Slide Number Placeholder 7"/>
          <p:cNvSpPr>
            <a:spLocks noGrp="1"/>
          </p:cNvSpPr>
          <p:nvPr>
            <p:ph type="sldNum" sz="quarter" idx="14"/>
          </p:nvPr>
        </p:nvSpPr>
        <p:spPr/>
        <p:txBody>
          <a:bodyPr/>
          <a:lstStyle/>
          <a:p>
            <a:fld id="{2775DF8E-1151-4C45-8C93-3AB060627CA9}" type="slidenum">
              <a:rPr lang="en-US" smtClean="0"/>
              <a:pPr/>
              <a:t>‹#›</a:t>
            </a:fld>
            <a:endParaRPr lang="en-US"/>
          </a:p>
        </p:txBody>
      </p:sp>
      <p:pic>
        <p:nvPicPr>
          <p:cNvPr id="10" name="Picture 9"/>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4424" y="6385524"/>
            <a:ext cx="1377619" cy="466344"/>
          </a:xfrm>
          <a:prstGeom prst="rect">
            <a:avLst/>
          </a:prstGeom>
        </p:spPr>
      </p:pic>
    </p:spTree>
    <p:extLst>
      <p:ext uri="{BB962C8B-B14F-4D97-AF65-F5344CB8AC3E}">
        <p14:creationId xmlns:p14="http://schemas.microsoft.com/office/powerpoint/2010/main" val="2743622978"/>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2"/>
          </p:nvPr>
        </p:nvSpPr>
        <p:spPr/>
        <p:txBody>
          <a:bodyPr/>
          <a:lstStyle/>
          <a:p>
            <a:fld id="{3543E286-F6E0-43BD-9037-0F6216DBA4C5}" type="datetime1">
              <a:rPr lang="en-US" smtClean="0"/>
              <a:t>10/11/2014</a:t>
            </a:fld>
            <a:endParaRPr lang="en-US"/>
          </a:p>
        </p:txBody>
      </p:sp>
      <p:sp>
        <p:nvSpPr>
          <p:cNvPr id="7" name="Footer Placeholder 6"/>
          <p:cNvSpPr>
            <a:spLocks noGrp="1"/>
          </p:cNvSpPr>
          <p:nvPr>
            <p:ph type="ftr" sz="quarter" idx="13"/>
          </p:nvPr>
        </p:nvSpPr>
        <p:spPr/>
        <p:txBody>
          <a:bodyPr/>
          <a:lstStyle/>
          <a:p>
            <a:r>
              <a:rPr lang="en-US" smtClean="0"/>
              <a:t>Microsoft Confidential</a:t>
            </a:r>
            <a:endParaRPr lang="en-US" dirty="0" smtClean="0"/>
          </a:p>
        </p:txBody>
      </p:sp>
      <p:sp>
        <p:nvSpPr>
          <p:cNvPr id="8" name="Slide Number Placeholder 7"/>
          <p:cNvSpPr>
            <a:spLocks noGrp="1"/>
          </p:cNvSpPr>
          <p:nvPr>
            <p:ph type="sldNum" sz="quarter" idx="14"/>
          </p:nvPr>
        </p:nvSpPr>
        <p:spPr/>
        <p:txBody>
          <a:bodyPr/>
          <a:lstStyle/>
          <a:p>
            <a:fld id="{2775DF8E-1151-4C45-8C93-3AB060627CA9}" type="slidenum">
              <a:rPr lang="en-US" smtClean="0"/>
              <a:pPr/>
              <a:t>‹#›</a:t>
            </a:fld>
            <a:endParaRPr lang="en-US"/>
          </a:p>
        </p:txBody>
      </p:sp>
      <p:pic>
        <p:nvPicPr>
          <p:cNvPr id="10" name="Picture 9"/>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4424" y="6385524"/>
            <a:ext cx="1377619" cy="466344"/>
          </a:xfrm>
          <a:prstGeom prst="rect">
            <a:avLst/>
          </a:prstGeom>
        </p:spPr>
      </p:pic>
    </p:spTree>
    <p:extLst>
      <p:ext uri="{BB962C8B-B14F-4D97-AF65-F5344CB8AC3E}">
        <p14:creationId xmlns:p14="http://schemas.microsoft.com/office/powerpoint/2010/main" val="1760014992"/>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2"/>
          </p:nvPr>
        </p:nvSpPr>
        <p:spPr/>
        <p:txBody>
          <a:bodyPr/>
          <a:lstStyle/>
          <a:p>
            <a:fld id="{8A96C152-DA16-43B7-A241-E3C384ACF4C6}" type="datetime1">
              <a:rPr lang="en-US" smtClean="0"/>
              <a:t>10/11/2014</a:t>
            </a:fld>
            <a:endParaRPr lang="en-US"/>
          </a:p>
        </p:txBody>
      </p:sp>
      <p:sp>
        <p:nvSpPr>
          <p:cNvPr id="7" name="Footer Placeholder 6"/>
          <p:cNvSpPr>
            <a:spLocks noGrp="1"/>
          </p:cNvSpPr>
          <p:nvPr>
            <p:ph type="ftr" sz="quarter" idx="13"/>
          </p:nvPr>
        </p:nvSpPr>
        <p:spPr/>
        <p:txBody>
          <a:bodyPr/>
          <a:lstStyle/>
          <a:p>
            <a:r>
              <a:rPr lang="en-US" smtClean="0"/>
              <a:t>Microsoft Confidential</a:t>
            </a:r>
            <a:endParaRPr lang="en-US" dirty="0" smtClean="0"/>
          </a:p>
        </p:txBody>
      </p:sp>
      <p:sp>
        <p:nvSpPr>
          <p:cNvPr id="8" name="Slide Number Placeholder 7"/>
          <p:cNvSpPr>
            <a:spLocks noGrp="1"/>
          </p:cNvSpPr>
          <p:nvPr>
            <p:ph type="sldNum" sz="quarter" idx="14"/>
          </p:nvPr>
        </p:nvSpPr>
        <p:spPr/>
        <p:txBody>
          <a:bodyPr/>
          <a:lstStyle/>
          <a:p>
            <a:fld id="{2775DF8E-1151-4C45-8C93-3AB060627CA9}" type="slidenum">
              <a:rPr lang="en-US" smtClean="0"/>
              <a:pPr/>
              <a:t>‹#›</a:t>
            </a:fld>
            <a:endParaRPr lang="en-US"/>
          </a:p>
        </p:txBody>
      </p:sp>
      <p:pic>
        <p:nvPicPr>
          <p:cNvPr id="10" name="Picture 9"/>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4424" y="6385524"/>
            <a:ext cx="1377619" cy="466344"/>
          </a:xfrm>
          <a:prstGeom prst="rect">
            <a:avLst/>
          </a:prstGeom>
        </p:spPr>
      </p:pic>
    </p:spTree>
    <p:extLst>
      <p:ext uri="{BB962C8B-B14F-4D97-AF65-F5344CB8AC3E}">
        <p14:creationId xmlns:p14="http://schemas.microsoft.com/office/powerpoint/2010/main" val="832260007"/>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63D670E1-7EB3-4C04-B5DC-F7BE38D58F38}" type="datetime1">
              <a:rPr lang="en-US" smtClean="0"/>
              <a:t>10/11/2014</a:t>
            </a:fld>
            <a:endParaRPr lang="en-US"/>
          </a:p>
        </p:txBody>
      </p:sp>
      <p:sp>
        <p:nvSpPr>
          <p:cNvPr id="5" name="Footer Placeholder 4"/>
          <p:cNvSpPr>
            <a:spLocks noGrp="1"/>
          </p:cNvSpPr>
          <p:nvPr>
            <p:ph type="ftr" sz="quarter" idx="11"/>
          </p:nvPr>
        </p:nvSpPr>
        <p:spPr/>
        <p:txBody>
          <a:bodyPr/>
          <a:lstStyle/>
          <a:p>
            <a:r>
              <a:rPr lang="en-US" smtClean="0"/>
              <a:t>Microsoft Confidential</a:t>
            </a:r>
            <a:endParaRPr lang="en-US" dirty="0" smtClean="0"/>
          </a:p>
        </p:txBody>
      </p:sp>
      <p:sp>
        <p:nvSpPr>
          <p:cNvPr id="6" name="Slide Number Placeholder 5"/>
          <p:cNvSpPr>
            <a:spLocks noGrp="1"/>
          </p:cNvSpPr>
          <p:nvPr>
            <p:ph type="sldNum" sz="quarter" idx="12"/>
          </p:nvPr>
        </p:nvSpPr>
        <p:spPr/>
        <p:txBody>
          <a:bodyPr/>
          <a:lstStyle/>
          <a:p>
            <a:fld id="{2775DF8E-1151-4C45-8C93-3AB060627CA9}" type="slidenum">
              <a:rPr lang="en-US" smtClean="0"/>
              <a:pPr/>
              <a:t>‹#›</a:t>
            </a:fld>
            <a:endParaRPr lang="en-US"/>
          </a:p>
        </p:txBody>
      </p:sp>
      <p:pic>
        <p:nvPicPr>
          <p:cNvPr id="8" name="Picture 7"/>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4424" y="6385524"/>
            <a:ext cx="1377619" cy="466344"/>
          </a:xfrm>
          <a:prstGeom prst="rect">
            <a:avLst/>
          </a:prstGeom>
        </p:spPr>
      </p:pic>
    </p:spTree>
    <p:extLst>
      <p:ext uri="{BB962C8B-B14F-4D97-AF65-F5344CB8AC3E}">
        <p14:creationId xmlns:p14="http://schemas.microsoft.com/office/powerpoint/2010/main" val="3699016474"/>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d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5E91A7C-4EFF-433E-AB94-3AE3BC2A7670}" type="datetime1">
              <a:rPr lang="en-US" smtClean="0"/>
              <a:t>10/11/2014</a:t>
            </a:fld>
            <a:endParaRPr lang="en-US"/>
          </a:p>
        </p:txBody>
      </p:sp>
      <p:sp>
        <p:nvSpPr>
          <p:cNvPr id="4" name="Footer Placeholder 3"/>
          <p:cNvSpPr>
            <a:spLocks noGrp="1"/>
          </p:cNvSpPr>
          <p:nvPr>
            <p:ph type="ftr" sz="quarter" idx="11"/>
          </p:nvPr>
        </p:nvSpPr>
        <p:spPr/>
        <p:txBody>
          <a:bodyPr/>
          <a:lstStyle/>
          <a:p>
            <a:r>
              <a:rPr lang="en-US" smtClean="0"/>
              <a:t>Microsoft Confidential</a:t>
            </a:r>
            <a:endParaRPr lang="en-US" dirty="0" smtClean="0"/>
          </a:p>
        </p:txBody>
      </p:sp>
      <p:sp>
        <p:nvSpPr>
          <p:cNvPr id="5" name="Slide Number Placeholder 4"/>
          <p:cNvSpPr>
            <a:spLocks noGrp="1"/>
          </p:cNvSpPr>
          <p:nvPr>
            <p:ph type="sldNum" sz="quarter" idx="12"/>
          </p:nvPr>
        </p:nvSpPr>
        <p:spPr/>
        <p:txBody>
          <a:bodyPr/>
          <a:lstStyle/>
          <a:p>
            <a:fld id="{2775DF8E-1151-4C45-8C93-3AB060627CA9}" type="slidenum">
              <a:rPr lang="en-US" smtClean="0"/>
              <a:pPr/>
              <a:t>‹#›</a:t>
            </a:fld>
            <a:endParaRPr lang="en-US"/>
          </a:p>
        </p:txBody>
      </p:sp>
      <p:sp>
        <p:nvSpPr>
          <p:cNvPr id="7" name="Title 1"/>
          <p:cNvSpPr>
            <a:spLocks noGrp="1"/>
          </p:cNvSpPr>
          <p:nvPr>
            <p:ph type="title"/>
          </p:nvPr>
        </p:nvSpPr>
        <p:spPr>
          <a:xfrm>
            <a:off x="274639" y="295274"/>
            <a:ext cx="11889564" cy="917575"/>
          </a:xfrm>
        </p:spPr>
        <p:txBody>
          <a:bodyPr/>
          <a:lstStyle/>
          <a:p>
            <a:r>
              <a:rPr lang="en-US" smtClean="0"/>
              <a:t>Click to edit Master title style</a:t>
            </a:r>
            <a:endParaRPr lang="en-US"/>
          </a:p>
        </p:txBody>
      </p:sp>
      <p:sp>
        <p:nvSpPr>
          <p:cNvPr id="8" name="Rectangle 7"/>
          <p:cNvSpPr/>
          <p:nvPr userDrawn="1"/>
        </p:nvSpPr>
        <p:spPr>
          <a:xfrm>
            <a:off x="274638" y="1593383"/>
            <a:ext cx="11887199" cy="4779341"/>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91440" rtlCol="0" anchor="t" anchorCtr="0"/>
          <a:lstStyle/>
          <a:p>
            <a:pPr algn="ctr"/>
            <a:endParaRPr lang="en-US" dirty="0" err="1" smtClean="0">
              <a:ln w="12700" cmpd="sng">
                <a:solidFill>
                  <a:schemeClr val="tx1"/>
                </a:solidFill>
              </a:ln>
              <a:solidFill>
                <a:schemeClr val="tx2"/>
              </a:solidFill>
            </a:endParaRPr>
          </a:p>
        </p:txBody>
      </p:sp>
      <p:sp>
        <p:nvSpPr>
          <p:cNvPr id="9" name="Text Placeholder 16"/>
          <p:cNvSpPr>
            <a:spLocks noGrp="1"/>
          </p:cNvSpPr>
          <p:nvPr>
            <p:ph type="body" sz="quarter" idx="21" hasCustomPrompt="1"/>
          </p:nvPr>
        </p:nvSpPr>
        <p:spPr>
          <a:xfrm>
            <a:off x="274638" y="1594504"/>
            <a:ext cx="11887199" cy="1726627"/>
          </a:xfrm>
        </p:spPr>
        <p:txBody>
          <a:bodyPr lIns="182880" tIns="182880" rIns="182880" bIns="182880"/>
          <a:lstStyle>
            <a:lvl1pPr marL="114290" indent="-114290">
              <a:lnSpc>
                <a:spcPct val="110000"/>
              </a:lnSpc>
              <a:buFont typeface="Lucida Grande"/>
              <a:buChar char=" "/>
              <a:defRPr sz="1400" baseline="0">
                <a:solidFill>
                  <a:schemeClr val="tx1"/>
                </a:solidFill>
                <a:latin typeface="Consolas"/>
                <a:cs typeface="Consolas"/>
              </a:defRPr>
            </a:lvl1pPr>
            <a:lvl2pPr marL="574627" indent="-114290">
              <a:lnSpc>
                <a:spcPct val="110000"/>
              </a:lnSpc>
              <a:buFont typeface="Lucida Grande"/>
              <a:buChar char=" "/>
              <a:defRPr sz="1400">
                <a:solidFill>
                  <a:schemeClr val="tx1"/>
                </a:solidFill>
                <a:latin typeface="Consolas"/>
              </a:defRPr>
            </a:lvl2pPr>
            <a:lvl3pPr marL="1028614" indent="-114290">
              <a:lnSpc>
                <a:spcPct val="110000"/>
              </a:lnSpc>
              <a:buFont typeface="Lucida Grande"/>
              <a:buChar char=" "/>
              <a:defRPr sz="1400" baseline="0">
                <a:solidFill>
                  <a:schemeClr val="tx1"/>
                </a:solidFill>
                <a:latin typeface="Consolas"/>
              </a:defRPr>
            </a:lvl3pPr>
            <a:lvl4pPr marL="1488951" indent="-114290">
              <a:lnSpc>
                <a:spcPct val="110000"/>
              </a:lnSpc>
              <a:buFont typeface="Lucida Grande"/>
              <a:buChar char=" "/>
              <a:defRPr sz="1400" baseline="0">
                <a:solidFill>
                  <a:schemeClr val="tx1"/>
                </a:solidFill>
                <a:latin typeface="Consolas"/>
              </a:defRPr>
            </a:lvl4pPr>
            <a:lvl5pPr marL="1942938" indent="-114290">
              <a:lnSpc>
                <a:spcPct val="110000"/>
              </a:lnSpc>
              <a:buFont typeface="Lucida Grande"/>
              <a:buChar char=" "/>
              <a:defRPr sz="1400" baseline="0">
                <a:solidFill>
                  <a:schemeClr val="tx1"/>
                </a:solidFill>
                <a:latin typeface="Consolas"/>
              </a:defRPr>
            </a:lvl5pPr>
          </a:lstStyle>
          <a:p>
            <a:pPr lvl="0"/>
            <a:r>
              <a:rPr lang="en-US" dirty="0" smtClean="0"/>
              <a:t>Code Snippet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4424" y="6385524"/>
            <a:ext cx="1377619" cy="466344"/>
          </a:xfrm>
          <a:prstGeom prst="rect">
            <a:avLst/>
          </a:prstGeom>
        </p:spPr>
      </p:pic>
    </p:spTree>
    <p:extLst>
      <p:ext uri="{BB962C8B-B14F-4D97-AF65-F5344CB8AC3E}">
        <p14:creationId xmlns:p14="http://schemas.microsoft.com/office/powerpoint/2010/main" val="2850260706"/>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App slide - tab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2"/>
          </p:nvPr>
        </p:nvSpPr>
        <p:spPr/>
        <p:txBody>
          <a:bodyPr/>
          <a:lstStyle/>
          <a:p>
            <a:fld id="{D2467E7F-CF77-45C3-A44E-ED167671D9A0}" type="datetime1">
              <a:rPr lang="en-US" smtClean="0"/>
              <a:t>10/11/2014</a:t>
            </a:fld>
            <a:endParaRPr lang="en-US"/>
          </a:p>
        </p:txBody>
      </p:sp>
      <p:sp>
        <p:nvSpPr>
          <p:cNvPr id="7" name="Footer Placeholder 6"/>
          <p:cNvSpPr>
            <a:spLocks noGrp="1"/>
          </p:cNvSpPr>
          <p:nvPr>
            <p:ph type="ftr" sz="quarter" idx="13"/>
          </p:nvPr>
        </p:nvSpPr>
        <p:spPr/>
        <p:txBody>
          <a:bodyPr/>
          <a:lstStyle/>
          <a:p>
            <a:r>
              <a:rPr lang="en-US" smtClean="0"/>
              <a:t>Microsoft Confidential</a:t>
            </a:r>
            <a:endParaRPr lang="en-US" dirty="0" smtClean="0"/>
          </a:p>
        </p:txBody>
      </p:sp>
      <p:sp>
        <p:nvSpPr>
          <p:cNvPr id="8" name="Slide Number Placeholder 7"/>
          <p:cNvSpPr>
            <a:spLocks noGrp="1"/>
          </p:cNvSpPr>
          <p:nvPr>
            <p:ph type="sldNum" sz="quarter" idx="14"/>
          </p:nvPr>
        </p:nvSpPr>
        <p:spPr/>
        <p:txBody>
          <a:bodyPr/>
          <a:lstStyle/>
          <a:p>
            <a:fld id="{2775DF8E-1151-4C45-8C93-3AB060627CA9}" type="slidenum">
              <a:rPr lang="en-US" smtClean="0"/>
              <a:pPr/>
              <a:t>‹#›</a:t>
            </a:fld>
            <a:endParaRPr lang="en-US"/>
          </a:p>
        </p:txBody>
      </p:sp>
      <p:sp>
        <p:nvSpPr>
          <p:cNvPr id="9" name="Rectangle 8"/>
          <p:cNvSpPr/>
          <p:nvPr userDrawn="1"/>
        </p:nvSpPr>
        <p:spPr>
          <a:xfrm>
            <a:off x="7474582" y="5035279"/>
            <a:ext cx="633016" cy="635189"/>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icture Placeholder 15"/>
          <p:cNvSpPr>
            <a:spLocks noGrp="1"/>
          </p:cNvSpPr>
          <p:nvPr>
            <p:ph type="pic" sz="quarter" idx="20"/>
          </p:nvPr>
        </p:nvSpPr>
        <p:spPr>
          <a:xfrm>
            <a:off x="7473963" y="5034752"/>
            <a:ext cx="633634" cy="635964"/>
          </a:xfrm>
          <a:prstGeom prst="rect">
            <a:avLst/>
          </a:prstGeom>
          <a:solidFill>
            <a:schemeClr val="accent1"/>
          </a:solidFill>
        </p:spPr>
        <p:txBody>
          <a:bodyPr wrap="none" lIns="0" tIns="0" rIns="0" bIns="0">
            <a:normAutofit/>
          </a:bodyPr>
          <a:lstStyle>
            <a:lvl1pPr marL="164592" indent="0">
              <a:spcBef>
                <a:spcPts val="0"/>
              </a:spcBef>
              <a:defRPr sz="800">
                <a:solidFill>
                  <a:schemeClr val="tx1">
                    <a:alpha val="0"/>
                  </a:schemeClr>
                </a:solidFill>
              </a:defRPr>
            </a:lvl1pPr>
          </a:lstStyle>
          <a:p>
            <a:r>
              <a:rPr lang="en-US" smtClean="0"/>
              <a:t>Click icon to add picture</a:t>
            </a:r>
            <a:endParaRPr lang="en-US" dirty="0"/>
          </a:p>
        </p:txBody>
      </p:sp>
      <p:sp>
        <p:nvSpPr>
          <p:cNvPr id="12" name="Picture Placeholder 15"/>
          <p:cNvSpPr>
            <a:spLocks noGrp="1"/>
          </p:cNvSpPr>
          <p:nvPr>
            <p:ph type="pic" sz="quarter" idx="24" hasCustomPrompt="1"/>
          </p:nvPr>
        </p:nvSpPr>
        <p:spPr>
          <a:xfrm>
            <a:off x="7473963" y="5034752"/>
            <a:ext cx="633634" cy="635964"/>
          </a:xfrm>
          <a:prstGeom prst="rect">
            <a:avLst/>
          </a:prstGeom>
          <a:solidFill>
            <a:schemeClr val="accent1"/>
          </a:solidFill>
        </p:spPr>
        <p:txBody>
          <a:bodyPr wrap="none" lIns="0" tIns="0" rIns="0" bIns="0" anchor="ctr" anchorCtr="0">
            <a:normAutofit/>
          </a:bodyPr>
          <a:lstStyle>
            <a:lvl1pPr marL="0" indent="0" algn="ctr">
              <a:spcBef>
                <a:spcPts val="0"/>
              </a:spcBef>
              <a:buNone/>
              <a:defRPr sz="800" baseline="0">
                <a:solidFill>
                  <a:srgbClr val="737373"/>
                </a:solidFill>
                <a:latin typeface="Segoe Pro Light"/>
              </a:defRPr>
            </a:lvl1pPr>
          </a:lstStyle>
          <a:p>
            <a:r>
              <a:rPr lang="en-US" dirty="0" smtClean="0"/>
              <a:t>Click</a:t>
            </a:r>
            <a:br>
              <a:rPr lang="en-US" dirty="0" smtClean="0"/>
            </a:br>
            <a:r>
              <a:rPr lang="en-US" dirty="0" smtClean="0"/>
              <a:t>here to</a:t>
            </a:r>
            <a:br>
              <a:rPr lang="en-US" dirty="0" smtClean="0"/>
            </a:br>
            <a:r>
              <a:rPr lang="en-US" dirty="0" smtClean="0"/>
              <a:t>add tile</a:t>
            </a:r>
            <a:endParaRPr lang="en-US" dirty="0"/>
          </a:p>
        </p:txBody>
      </p:sp>
      <p:pic>
        <p:nvPicPr>
          <p:cNvPr id="13" name="Picture 12" descr="table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542" y="1789654"/>
            <a:ext cx="5008295" cy="3124200"/>
          </a:xfrm>
          <a:prstGeom prst="rect">
            <a:avLst/>
          </a:prstGeom>
        </p:spPr>
      </p:pic>
      <p:sp>
        <p:nvSpPr>
          <p:cNvPr id="14" name="Picture Placeholder 2"/>
          <p:cNvSpPr>
            <a:spLocks noGrp="1"/>
          </p:cNvSpPr>
          <p:nvPr>
            <p:ph type="pic" sz="quarter" idx="16" hasCustomPrompt="1"/>
          </p:nvPr>
        </p:nvSpPr>
        <p:spPr>
          <a:xfrm>
            <a:off x="7473963" y="2123278"/>
            <a:ext cx="4373621" cy="2437905"/>
          </a:xfrm>
          <a:prstGeom prst="rect">
            <a:avLst/>
          </a:prstGeom>
        </p:spPr>
        <p:txBody>
          <a:bodyPr anchor="ctr" anchorCtr="0">
            <a:normAutofit/>
          </a:bodyPr>
          <a:lstStyle>
            <a:lvl1pPr marL="0" indent="0" algn="ctr">
              <a:spcBef>
                <a:spcPts val="0"/>
              </a:spcBef>
              <a:spcAft>
                <a:spcPts val="0"/>
              </a:spcAft>
              <a:buFontTx/>
              <a:buNone/>
              <a:defRPr sz="1600" b="1" i="0" baseline="0">
                <a:solidFill>
                  <a:schemeClr val="bg1"/>
                </a:solidFill>
                <a:latin typeface="Segoe Pro Light"/>
              </a:defRPr>
            </a:lvl1pPr>
          </a:lstStyle>
          <a:p>
            <a:pPr algn="ctr"/>
            <a:r>
              <a:rPr lang="en-US" sz="1800" dirty="0" smtClean="0">
                <a:solidFill>
                  <a:schemeClr val="bg1"/>
                </a:solidFill>
                <a:latin typeface="Segoe Pro Light"/>
                <a:cs typeface="Segoe Pro Light"/>
              </a:rPr>
              <a:t>Click here to place</a:t>
            </a:r>
            <a:br>
              <a:rPr lang="en-US" sz="1800" dirty="0" smtClean="0">
                <a:solidFill>
                  <a:schemeClr val="bg1"/>
                </a:solidFill>
                <a:latin typeface="Segoe Pro Light"/>
                <a:cs typeface="Segoe Pro Light"/>
              </a:rPr>
            </a:br>
            <a:r>
              <a:rPr lang="en-US" sz="1800" dirty="0" smtClean="0">
                <a:solidFill>
                  <a:schemeClr val="bg1"/>
                </a:solidFill>
                <a:latin typeface="Segoe Pro Light"/>
                <a:cs typeface="Segoe Pro Light"/>
              </a:rPr>
              <a:t>screen shot</a:t>
            </a:r>
            <a:endParaRPr lang="en-US" dirty="0"/>
          </a:p>
        </p:txBody>
      </p:sp>
      <p:sp>
        <p:nvSpPr>
          <p:cNvPr id="15" name="Text Placeholder 5"/>
          <p:cNvSpPr>
            <a:spLocks noGrp="1"/>
          </p:cNvSpPr>
          <p:nvPr>
            <p:ph type="body" sz="quarter" idx="25" hasCustomPrompt="1"/>
          </p:nvPr>
        </p:nvSpPr>
        <p:spPr>
          <a:xfrm>
            <a:off x="8199437" y="5229453"/>
            <a:ext cx="1447800" cy="286231"/>
          </a:xfrm>
          <a:prstGeom prst="rect">
            <a:avLst/>
          </a:prstGeom>
        </p:spPr>
        <p:txBody>
          <a:bodyPr lIns="0" tIns="0" rIns="0" bIns="0">
            <a:noAutofit/>
          </a:bodyPr>
          <a:lstStyle>
            <a:lvl1pPr marL="0" indent="0">
              <a:spcBef>
                <a:spcPts val="0"/>
              </a:spcBef>
              <a:buFontTx/>
              <a:buNone/>
              <a:defRPr sz="1100" baseline="0">
                <a:solidFill>
                  <a:srgbClr val="737373"/>
                </a:solidFill>
                <a:latin typeface="Segoe UI Bold"/>
              </a:defRPr>
            </a:lvl1pPr>
          </a:lstStyle>
          <a:p>
            <a:pPr lvl="0"/>
            <a:r>
              <a:rPr lang="en-US" dirty="0" smtClean="0"/>
              <a:t>Developer name</a:t>
            </a:r>
            <a:endParaRPr lang="en-US" dirty="0"/>
          </a:p>
        </p:txBody>
      </p:sp>
      <p:sp>
        <p:nvSpPr>
          <p:cNvPr id="16" name="Text Placeholder 5"/>
          <p:cNvSpPr>
            <a:spLocks noGrp="1"/>
          </p:cNvSpPr>
          <p:nvPr>
            <p:ph type="body" sz="quarter" idx="18" hasCustomPrompt="1"/>
          </p:nvPr>
        </p:nvSpPr>
        <p:spPr>
          <a:xfrm>
            <a:off x="8199437" y="5384237"/>
            <a:ext cx="1447800" cy="286231"/>
          </a:xfrm>
          <a:prstGeom prst="rect">
            <a:avLst/>
          </a:prstGeom>
        </p:spPr>
        <p:txBody>
          <a:bodyPr lIns="0" tIns="0" rIns="0" bIns="0">
            <a:noAutofit/>
          </a:bodyPr>
          <a:lstStyle>
            <a:lvl1pPr marL="0" indent="0">
              <a:spcBef>
                <a:spcPts val="0"/>
              </a:spcBef>
              <a:buFontTx/>
              <a:buNone/>
              <a:defRPr sz="1100" baseline="0">
                <a:solidFill>
                  <a:srgbClr val="737373"/>
                </a:solidFill>
                <a:latin typeface="Segoe UI"/>
              </a:defRPr>
            </a:lvl1pPr>
          </a:lstStyle>
          <a:p>
            <a:pPr lvl="0"/>
            <a:r>
              <a:rPr lang="en-US" dirty="0" smtClean="0"/>
              <a:t>App name</a:t>
            </a:r>
            <a:endParaRPr lang="en-US" dirty="0"/>
          </a:p>
        </p:txBody>
      </p:sp>
      <p:sp>
        <p:nvSpPr>
          <p:cNvPr id="17" name="Text Placeholder 3"/>
          <p:cNvSpPr>
            <a:spLocks noGrp="1"/>
          </p:cNvSpPr>
          <p:nvPr>
            <p:ph type="body" sz="quarter" idx="10"/>
          </p:nvPr>
        </p:nvSpPr>
        <p:spPr>
          <a:xfrm>
            <a:off x="274639" y="1212848"/>
            <a:ext cx="6722156" cy="1902059"/>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9" name="Picture 18"/>
          <p:cNvPicPr>
            <a:picLocks noChangeAspect="1"/>
          </p:cNvPicPr>
          <p:nvPr userDrawn="1"/>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4424" y="6385524"/>
            <a:ext cx="1377619" cy="466344"/>
          </a:xfrm>
          <a:prstGeom prst="rect">
            <a:avLst/>
          </a:prstGeom>
        </p:spPr>
      </p:pic>
    </p:spTree>
    <p:extLst>
      <p:ext uri="{BB962C8B-B14F-4D97-AF65-F5344CB8AC3E}">
        <p14:creationId xmlns:p14="http://schemas.microsoft.com/office/powerpoint/2010/main" val="4164434678"/>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App slide - univers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2"/>
          </p:nvPr>
        </p:nvSpPr>
        <p:spPr/>
        <p:txBody>
          <a:bodyPr/>
          <a:lstStyle/>
          <a:p>
            <a:fld id="{D2467E7F-CF77-45C3-A44E-ED167671D9A0}" type="datetime1">
              <a:rPr lang="en-US" smtClean="0"/>
              <a:t>10/11/2014</a:t>
            </a:fld>
            <a:endParaRPr lang="en-US"/>
          </a:p>
        </p:txBody>
      </p:sp>
      <p:sp>
        <p:nvSpPr>
          <p:cNvPr id="7" name="Footer Placeholder 6"/>
          <p:cNvSpPr>
            <a:spLocks noGrp="1"/>
          </p:cNvSpPr>
          <p:nvPr>
            <p:ph type="ftr" sz="quarter" idx="13"/>
          </p:nvPr>
        </p:nvSpPr>
        <p:spPr/>
        <p:txBody>
          <a:bodyPr/>
          <a:lstStyle/>
          <a:p>
            <a:r>
              <a:rPr lang="en-US" smtClean="0"/>
              <a:t>Microsoft Confidential</a:t>
            </a:r>
            <a:endParaRPr lang="en-US" dirty="0" smtClean="0"/>
          </a:p>
        </p:txBody>
      </p:sp>
      <p:sp>
        <p:nvSpPr>
          <p:cNvPr id="8" name="Slide Number Placeholder 7"/>
          <p:cNvSpPr>
            <a:spLocks noGrp="1"/>
          </p:cNvSpPr>
          <p:nvPr>
            <p:ph type="sldNum" sz="quarter" idx="14"/>
          </p:nvPr>
        </p:nvSpPr>
        <p:spPr/>
        <p:txBody>
          <a:bodyPr/>
          <a:lstStyle/>
          <a:p>
            <a:fld id="{2775DF8E-1151-4C45-8C93-3AB060627CA9}" type="slidenum">
              <a:rPr lang="en-US" smtClean="0"/>
              <a:pPr/>
              <a:t>‹#›</a:t>
            </a:fld>
            <a:endParaRPr lang="en-US"/>
          </a:p>
        </p:txBody>
      </p:sp>
      <p:sp>
        <p:nvSpPr>
          <p:cNvPr id="9" name="Rectangle 8"/>
          <p:cNvSpPr/>
          <p:nvPr userDrawn="1"/>
        </p:nvSpPr>
        <p:spPr>
          <a:xfrm>
            <a:off x="7474582" y="5035279"/>
            <a:ext cx="633016" cy="635189"/>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icture Placeholder 15"/>
          <p:cNvSpPr>
            <a:spLocks noGrp="1"/>
          </p:cNvSpPr>
          <p:nvPr>
            <p:ph type="pic" sz="quarter" idx="20"/>
          </p:nvPr>
        </p:nvSpPr>
        <p:spPr>
          <a:xfrm>
            <a:off x="7473963" y="5034752"/>
            <a:ext cx="633634" cy="635964"/>
          </a:xfrm>
          <a:prstGeom prst="rect">
            <a:avLst/>
          </a:prstGeom>
          <a:solidFill>
            <a:schemeClr val="accent1"/>
          </a:solidFill>
        </p:spPr>
        <p:txBody>
          <a:bodyPr wrap="none" lIns="0" tIns="0" rIns="0" bIns="0">
            <a:normAutofit/>
          </a:bodyPr>
          <a:lstStyle>
            <a:lvl1pPr marL="164592" indent="0">
              <a:spcBef>
                <a:spcPts val="0"/>
              </a:spcBef>
              <a:defRPr sz="800">
                <a:solidFill>
                  <a:schemeClr val="tx1">
                    <a:alpha val="0"/>
                  </a:schemeClr>
                </a:solidFill>
              </a:defRPr>
            </a:lvl1pPr>
          </a:lstStyle>
          <a:p>
            <a:r>
              <a:rPr lang="en-US" smtClean="0"/>
              <a:t>Click icon to add picture</a:t>
            </a:r>
            <a:endParaRPr lang="en-US" dirty="0"/>
          </a:p>
        </p:txBody>
      </p:sp>
      <p:sp>
        <p:nvSpPr>
          <p:cNvPr id="12" name="Picture Placeholder 15"/>
          <p:cNvSpPr>
            <a:spLocks noGrp="1"/>
          </p:cNvSpPr>
          <p:nvPr>
            <p:ph type="pic" sz="quarter" idx="24" hasCustomPrompt="1"/>
          </p:nvPr>
        </p:nvSpPr>
        <p:spPr>
          <a:xfrm>
            <a:off x="7473963" y="5034752"/>
            <a:ext cx="633634" cy="635964"/>
          </a:xfrm>
          <a:prstGeom prst="rect">
            <a:avLst/>
          </a:prstGeom>
          <a:solidFill>
            <a:schemeClr val="accent1"/>
          </a:solidFill>
        </p:spPr>
        <p:txBody>
          <a:bodyPr wrap="none" lIns="0" tIns="0" rIns="0" bIns="0" anchor="ctr" anchorCtr="0">
            <a:normAutofit/>
          </a:bodyPr>
          <a:lstStyle>
            <a:lvl1pPr marL="0" indent="0" algn="ctr">
              <a:spcBef>
                <a:spcPts val="0"/>
              </a:spcBef>
              <a:buNone/>
              <a:defRPr sz="800" baseline="0">
                <a:solidFill>
                  <a:srgbClr val="737373"/>
                </a:solidFill>
                <a:latin typeface="Segoe Pro Light"/>
              </a:defRPr>
            </a:lvl1pPr>
          </a:lstStyle>
          <a:p>
            <a:r>
              <a:rPr lang="en-US" dirty="0" smtClean="0"/>
              <a:t>Click</a:t>
            </a:r>
            <a:br>
              <a:rPr lang="en-US" dirty="0" smtClean="0"/>
            </a:br>
            <a:r>
              <a:rPr lang="en-US" dirty="0" smtClean="0"/>
              <a:t>here to</a:t>
            </a:r>
            <a:br>
              <a:rPr lang="en-US" dirty="0" smtClean="0"/>
            </a:br>
            <a:r>
              <a:rPr lang="en-US" dirty="0" smtClean="0"/>
              <a:t>add tile</a:t>
            </a:r>
            <a:endParaRPr lang="en-US" dirty="0"/>
          </a:p>
        </p:txBody>
      </p:sp>
      <p:pic>
        <p:nvPicPr>
          <p:cNvPr id="13" name="Picture 12" descr="table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542" y="1789654"/>
            <a:ext cx="5008295" cy="3124200"/>
          </a:xfrm>
          <a:prstGeom prst="rect">
            <a:avLst/>
          </a:prstGeom>
        </p:spPr>
      </p:pic>
      <p:sp>
        <p:nvSpPr>
          <p:cNvPr id="14" name="Picture Placeholder 2"/>
          <p:cNvSpPr>
            <a:spLocks noGrp="1"/>
          </p:cNvSpPr>
          <p:nvPr>
            <p:ph type="pic" sz="quarter" idx="16" hasCustomPrompt="1"/>
          </p:nvPr>
        </p:nvSpPr>
        <p:spPr>
          <a:xfrm>
            <a:off x="7473963" y="2123278"/>
            <a:ext cx="4373621" cy="2437905"/>
          </a:xfrm>
          <a:prstGeom prst="rect">
            <a:avLst/>
          </a:prstGeom>
        </p:spPr>
        <p:txBody>
          <a:bodyPr anchor="ctr" anchorCtr="0">
            <a:normAutofit/>
          </a:bodyPr>
          <a:lstStyle>
            <a:lvl1pPr marL="0" indent="0" algn="ctr">
              <a:spcBef>
                <a:spcPts val="0"/>
              </a:spcBef>
              <a:spcAft>
                <a:spcPts val="0"/>
              </a:spcAft>
              <a:buFontTx/>
              <a:buNone/>
              <a:defRPr sz="1600" b="1" i="0" baseline="0">
                <a:solidFill>
                  <a:schemeClr val="bg1"/>
                </a:solidFill>
                <a:latin typeface="Segoe Pro Light"/>
              </a:defRPr>
            </a:lvl1pPr>
          </a:lstStyle>
          <a:p>
            <a:pPr algn="ctr"/>
            <a:r>
              <a:rPr lang="en-US" sz="1800" dirty="0" smtClean="0">
                <a:solidFill>
                  <a:schemeClr val="bg1"/>
                </a:solidFill>
                <a:latin typeface="Segoe Pro Light"/>
                <a:cs typeface="Segoe Pro Light"/>
              </a:rPr>
              <a:t>Click here to place</a:t>
            </a:r>
            <a:br>
              <a:rPr lang="en-US" sz="1800" dirty="0" smtClean="0">
                <a:solidFill>
                  <a:schemeClr val="bg1"/>
                </a:solidFill>
                <a:latin typeface="Segoe Pro Light"/>
                <a:cs typeface="Segoe Pro Light"/>
              </a:rPr>
            </a:br>
            <a:r>
              <a:rPr lang="en-US" sz="1800" dirty="0" smtClean="0">
                <a:solidFill>
                  <a:schemeClr val="bg1"/>
                </a:solidFill>
                <a:latin typeface="Segoe Pro Light"/>
                <a:cs typeface="Segoe Pro Light"/>
              </a:rPr>
              <a:t>screen shot</a:t>
            </a:r>
            <a:endParaRPr lang="en-US" dirty="0"/>
          </a:p>
        </p:txBody>
      </p:sp>
      <p:sp>
        <p:nvSpPr>
          <p:cNvPr id="15" name="Text Placeholder 5"/>
          <p:cNvSpPr>
            <a:spLocks noGrp="1"/>
          </p:cNvSpPr>
          <p:nvPr>
            <p:ph type="body" sz="quarter" idx="25" hasCustomPrompt="1"/>
          </p:nvPr>
        </p:nvSpPr>
        <p:spPr>
          <a:xfrm>
            <a:off x="8199437" y="5229453"/>
            <a:ext cx="1447800" cy="286231"/>
          </a:xfrm>
          <a:prstGeom prst="rect">
            <a:avLst/>
          </a:prstGeom>
        </p:spPr>
        <p:txBody>
          <a:bodyPr lIns="0" tIns="0" rIns="0" bIns="0">
            <a:noAutofit/>
          </a:bodyPr>
          <a:lstStyle>
            <a:lvl1pPr marL="0" indent="0">
              <a:spcBef>
                <a:spcPts val="0"/>
              </a:spcBef>
              <a:buFontTx/>
              <a:buNone/>
              <a:defRPr sz="1100" baseline="0">
                <a:solidFill>
                  <a:srgbClr val="737373"/>
                </a:solidFill>
                <a:latin typeface="Segoe UI Bold"/>
              </a:defRPr>
            </a:lvl1pPr>
          </a:lstStyle>
          <a:p>
            <a:pPr lvl="0"/>
            <a:r>
              <a:rPr lang="en-US" dirty="0" smtClean="0"/>
              <a:t>Developer name</a:t>
            </a:r>
            <a:endParaRPr lang="en-US" dirty="0"/>
          </a:p>
        </p:txBody>
      </p:sp>
      <p:sp>
        <p:nvSpPr>
          <p:cNvPr id="16" name="Text Placeholder 5"/>
          <p:cNvSpPr>
            <a:spLocks noGrp="1"/>
          </p:cNvSpPr>
          <p:nvPr>
            <p:ph type="body" sz="quarter" idx="18" hasCustomPrompt="1"/>
          </p:nvPr>
        </p:nvSpPr>
        <p:spPr>
          <a:xfrm>
            <a:off x="8199437" y="5384237"/>
            <a:ext cx="1447800" cy="286231"/>
          </a:xfrm>
          <a:prstGeom prst="rect">
            <a:avLst/>
          </a:prstGeom>
        </p:spPr>
        <p:txBody>
          <a:bodyPr lIns="0" tIns="0" rIns="0" bIns="0">
            <a:noAutofit/>
          </a:bodyPr>
          <a:lstStyle>
            <a:lvl1pPr marL="0" indent="0">
              <a:spcBef>
                <a:spcPts val="0"/>
              </a:spcBef>
              <a:buFontTx/>
              <a:buNone/>
              <a:defRPr sz="1100" baseline="0">
                <a:solidFill>
                  <a:srgbClr val="737373"/>
                </a:solidFill>
                <a:latin typeface="Segoe UI"/>
              </a:defRPr>
            </a:lvl1pPr>
          </a:lstStyle>
          <a:p>
            <a:pPr lvl="0"/>
            <a:r>
              <a:rPr lang="en-US" dirty="0" smtClean="0"/>
              <a:t>App name</a:t>
            </a:r>
            <a:endParaRPr lang="en-US" dirty="0"/>
          </a:p>
        </p:txBody>
      </p:sp>
      <p:pic>
        <p:nvPicPr>
          <p:cNvPr id="17" name="Picture 16" descr="phon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52036" y="2963862"/>
            <a:ext cx="2381249" cy="3810000"/>
          </a:xfrm>
          <a:prstGeom prst="rect">
            <a:avLst/>
          </a:prstGeom>
        </p:spPr>
      </p:pic>
      <p:sp>
        <p:nvSpPr>
          <p:cNvPr id="18" name="Picture Placeholder 2"/>
          <p:cNvSpPr>
            <a:spLocks noGrp="1"/>
          </p:cNvSpPr>
          <p:nvPr>
            <p:ph type="pic" sz="quarter" idx="23" hasCustomPrompt="1"/>
          </p:nvPr>
        </p:nvSpPr>
        <p:spPr>
          <a:xfrm>
            <a:off x="10453708" y="3709544"/>
            <a:ext cx="1359702" cy="2149918"/>
          </a:xfrm>
          <a:prstGeom prst="rect">
            <a:avLst/>
          </a:prstGeom>
        </p:spPr>
        <p:txBody>
          <a:bodyPr anchor="ctr" anchorCtr="0">
            <a:normAutofit/>
          </a:bodyPr>
          <a:lstStyle>
            <a:lvl1pPr marL="0" indent="0" algn="ctr">
              <a:spcBef>
                <a:spcPts val="0"/>
              </a:spcBef>
              <a:spcAft>
                <a:spcPts val="264"/>
              </a:spcAft>
              <a:buFontTx/>
              <a:buNone/>
              <a:defRPr sz="1200" b="1" i="0" baseline="0">
                <a:solidFill>
                  <a:schemeClr val="bg1"/>
                </a:solidFill>
                <a:latin typeface="Segoe Pro Light"/>
              </a:defRPr>
            </a:lvl1pPr>
          </a:lstStyle>
          <a:p>
            <a:r>
              <a:rPr lang="en-US" dirty="0" smtClean="0"/>
              <a:t>Click here</a:t>
            </a:r>
            <a:br>
              <a:rPr lang="en-US" dirty="0" smtClean="0"/>
            </a:br>
            <a:r>
              <a:rPr lang="en-US" dirty="0" smtClean="0"/>
              <a:t>to place</a:t>
            </a:r>
            <a:br>
              <a:rPr lang="en-US" dirty="0" smtClean="0"/>
            </a:br>
            <a:r>
              <a:rPr lang="en-US" dirty="0" smtClean="0"/>
              <a:t>screen shot</a:t>
            </a:r>
          </a:p>
        </p:txBody>
      </p:sp>
      <p:sp>
        <p:nvSpPr>
          <p:cNvPr id="19" name="Text Placeholder 3"/>
          <p:cNvSpPr>
            <a:spLocks noGrp="1"/>
          </p:cNvSpPr>
          <p:nvPr>
            <p:ph type="body" sz="quarter" idx="10"/>
          </p:nvPr>
        </p:nvSpPr>
        <p:spPr>
          <a:xfrm>
            <a:off x="274639" y="1212848"/>
            <a:ext cx="6722156" cy="1902059"/>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21" name="Picture 20"/>
          <p:cNvPicPr>
            <a:picLocks noChangeAspect="1"/>
          </p:cNvPicPr>
          <p:nvPr userDrawn="1"/>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4424" y="6385524"/>
            <a:ext cx="1377619" cy="466344"/>
          </a:xfrm>
          <a:prstGeom prst="rect">
            <a:avLst/>
          </a:prstGeom>
        </p:spPr>
      </p:pic>
    </p:spTree>
    <p:extLst>
      <p:ext uri="{BB962C8B-B14F-4D97-AF65-F5344CB8AC3E}">
        <p14:creationId xmlns:p14="http://schemas.microsoft.com/office/powerpoint/2010/main" val="40786033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
        <p:nvSpPr>
          <p:cNvPr id="3" name="Date Placeholder 2"/>
          <p:cNvSpPr>
            <a:spLocks noGrp="1"/>
          </p:cNvSpPr>
          <p:nvPr>
            <p:ph type="dt" sz="half" idx="10"/>
          </p:nvPr>
        </p:nvSpPr>
        <p:spPr/>
        <p:txBody>
          <a:bodyPr/>
          <a:lstStyle/>
          <a:p>
            <a:fld id="{D1C5881F-36F0-40BB-A3FF-60E6F140E7D4}" type="datetime1">
              <a:rPr lang="en-US" smtClean="0"/>
              <a:t>10/11/2014</a:t>
            </a:fld>
            <a:endParaRPr lang="en-US"/>
          </a:p>
        </p:txBody>
      </p:sp>
      <p:sp>
        <p:nvSpPr>
          <p:cNvPr id="5" name="Footer Placeholder 4"/>
          <p:cNvSpPr>
            <a:spLocks noGrp="1"/>
          </p:cNvSpPr>
          <p:nvPr>
            <p:ph type="ftr" sz="quarter" idx="11"/>
          </p:nvPr>
        </p:nvSpPr>
        <p:spPr/>
        <p:txBody>
          <a:bodyPr/>
          <a:lstStyle/>
          <a:p>
            <a:r>
              <a:rPr lang="en-US" smtClean="0"/>
              <a:t>Microsoft Confidential</a:t>
            </a:r>
            <a:endParaRPr lang="en-US" dirty="0" smtClean="0"/>
          </a:p>
        </p:txBody>
      </p:sp>
      <p:sp>
        <p:nvSpPr>
          <p:cNvPr id="6" name="Slide Number Placeholder 5"/>
          <p:cNvSpPr>
            <a:spLocks noGrp="1"/>
          </p:cNvSpPr>
          <p:nvPr>
            <p:ph type="sldNum" sz="quarter" idx="12"/>
          </p:nvPr>
        </p:nvSpPr>
        <p:spPr/>
        <p:txBody>
          <a:bodyPr/>
          <a:lstStyle/>
          <a:p>
            <a:fld id="{2775DF8E-1151-4C45-8C93-3AB060627CA9}"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424" y="6365516"/>
            <a:ext cx="1377619" cy="466344"/>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_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8"/>
            <a:ext cx="6722156" cy="1902059"/>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2"/>
          </p:nvPr>
        </p:nvSpPr>
        <p:spPr/>
        <p:txBody>
          <a:bodyPr/>
          <a:lstStyle/>
          <a:p>
            <a:fld id="{D2467E7F-CF77-45C3-A44E-ED167671D9A0}" type="datetime1">
              <a:rPr lang="en-US" smtClean="0"/>
              <a:t>10/11/2014</a:t>
            </a:fld>
            <a:endParaRPr lang="en-US"/>
          </a:p>
        </p:txBody>
      </p:sp>
      <p:sp>
        <p:nvSpPr>
          <p:cNvPr id="7" name="Footer Placeholder 6"/>
          <p:cNvSpPr>
            <a:spLocks noGrp="1"/>
          </p:cNvSpPr>
          <p:nvPr>
            <p:ph type="ftr" sz="quarter" idx="13"/>
          </p:nvPr>
        </p:nvSpPr>
        <p:spPr/>
        <p:txBody>
          <a:bodyPr/>
          <a:lstStyle/>
          <a:p>
            <a:r>
              <a:rPr lang="en-US" smtClean="0"/>
              <a:t>Microsoft Confidential</a:t>
            </a:r>
            <a:endParaRPr lang="en-US" dirty="0" smtClean="0"/>
          </a:p>
        </p:txBody>
      </p:sp>
      <p:sp>
        <p:nvSpPr>
          <p:cNvPr id="8" name="Slide Number Placeholder 7"/>
          <p:cNvSpPr>
            <a:spLocks noGrp="1"/>
          </p:cNvSpPr>
          <p:nvPr>
            <p:ph type="sldNum" sz="quarter" idx="14"/>
          </p:nvPr>
        </p:nvSpPr>
        <p:spPr/>
        <p:txBody>
          <a:bodyPr/>
          <a:lstStyle/>
          <a:p>
            <a:fld id="{2775DF8E-1151-4C45-8C93-3AB060627CA9}" type="slidenum">
              <a:rPr lang="en-US" smtClean="0"/>
              <a:pPr/>
              <a:t>‹#›</a:t>
            </a:fld>
            <a:endParaRPr lang="en-US"/>
          </a:p>
        </p:txBody>
      </p:sp>
      <p:sp>
        <p:nvSpPr>
          <p:cNvPr id="9" name="Rectangle 8"/>
          <p:cNvSpPr/>
          <p:nvPr userDrawn="1"/>
        </p:nvSpPr>
        <p:spPr>
          <a:xfrm>
            <a:off x="9876456" y="4488389"/>
            <a:ext cx="633016" cy="635189"/>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icture Placeholder 15"/>
          <p:cNvSpPr>
            <a:spLocks noGrp="1"/>
          </p:cNvSpPr>
          <p:nvPr>
            <p:ph type="pic" sz="quarter" idx="20"/>
          </p:nvPr>
        </p:nvSpPr>
        <p:spPr>
          <a:xfrm>
            <a:off x="9875837" y="4487862"/>
            <a:ext cx="633634" cy="635964"/>
          </a:xfrm>
          <a:prstGeom prst="rect">
            <a:avLst/>
          </a:prstGeom>
          <a:solidFill>
            <a:schemeClr val="accent1"/>
          </a:solidFill>
        </p:spPr>
        <p:txBody>
          <a:bodyPr wrap="none" lIns="0" tIns="0" rIns="0" bIns="0">
            <a:normAutofit/>
          </a:bodyPr>
          <a:lstStyle>
            <a:lvl1pPr marL="164592" indent="0">
              <a:spcBef>
                <a:spcPts val="0"/>
              </a:spcBef>
              <a:defRPr sz="800">
                <a:solidFill>
                  <a:schemeClr val="tx1">
                    <a:alpha val="0"/>
                  </a:schemeClr>
                </a:solidFill>
              </a:defRPr>
            </a:lvl1pPr>
          </a:lstStyle>
          <a:p>
            <a:r>
              <a:rPr lang="en-US" smtClean="0"/>
              <a:t>Click icon to add picture</a:t>
            </a:r>
            <a:endParaRPr lang="en-US" dirty="0"/>
          </a:p>
        </p:txBody>
      </p:sp>
      <p:sp>
        <p:nvSpPr>
          <p:cNvPr id="12" name="Picture Placeholder 15"/>
          <p:cNvSpPr>
            <a:spLocks noGrp="1"/>
          </p:cNvSpPr>
          <p:nvPr>
            <p:ph type="pic" sz="quarter" idx="24" hasCustomPrompt="1"/>
          </p:nvPr>
        </p:nvSpPr>
        <p:spPr>
          <a:xfrm>
            <a:off x="9875837" y="4487862"/>
            <a:ext cx="633634" cy="635964"/>
          </a:xfrm>
          <a:prstGeom prst="rect">
            <a:avLst/>
          </a:prstGeom>
          <a:solidFill>
            <a:schemeClr val="accent1"/>
          </a:solidFill>
        </p:spPr>
        <p:txBody>
          <a:bodyPr wrap="none" lIns="0" tIns="0" rIns="0" bIns="0" anchor="ctr" anchorCtr="0">
            <a:normAutofit/>
          </a:bodyPr>
          <a:lstStyle>
            <a:lvl1pPr marL="0" indent="0" algn="ctr">
              <a:spcBef>
                <a:spcPts val="0"/>
              </a:spcBef>
              <a:buNone/>
              <a:defRPr sz="800" baseline="0">
                <a:solidFill>
                  <a:srgbClr val="737373"/>
                </a:solidFill>
                <a:latin typeface="Segoe Pro Light"/>
              </a:defRPr>
            </a:lvl1pPr>
          </a:lstStyle>
          <a:p>
            <a:r>
              <a:rPr lang="en-US" dirty="0" smtClean="0"/>
              <a:t>Click</a:t>
            </a:r>
            <a:br>
              <a:rPr lang="en-US" dirty="0" smtClean="0"/>
            </a:br>
            <a:r>
              <a:rPr lang="en-US" dirty="0" smtClean="0"/>
              <a:t>here to</a:t>
            </a:r>
            <a:br>
              <a:rPr lang="en-US" dirty="0" smtClean="0"/>
            </a:br>
            <a:r>
              <a:rPr lang="en-US" dirty="0" smtClean="0"/>
              <a:t>add tile</a:t>
            </a:r>
            <a:endParaRPr lang="en-US" dirty="0"/>
          </a:p>
        </p:txBody>
      </p:sp>
      <p:sp>
        <p:nvSpPr>
          <p:cNvPr id="15" name="Text Placeholder 5"/>
          <p:cNvSpPr>
            <a:spLocks noGrp="1"/>
          </p:cNvSpPr>
          <p:nvPr>
            <p:ph type="body" sz="quarter" idx="25" hasCustomPrompt="1"/>
          </p:nvPr>
        </p:nvSpPr>
        <p:spPr>
          <a:xfrm>
            <a:off x="10601311" y="4682563"/>
            <a:ext cx="1447800" cy="286231"/>
          </a:xfrm>
          <a:prstGeom prst="rect">
            <a:avLst/>
          </a:prstGeom>
        </p:spPr>
        <p:txBody>
          <a:bodyPr lIns="0" tIns="0" rIns="0" bIns="0">
            <a:noAutofit/>
          </a:bodyPr>
          <a:lstStyle>
            <a:lvl1pPr marL="0" indent="0">
              <a:spcBef>
                <a:spcPts val="0"/>
              </a:spcBef>
              <a:buFontTx/>
              <a:buNone/>
              <a:defRPr sz="1100" baseline="0">
                <a:solidFill>
                  <a:srgbClr val="737373"/>
                </a:solidFill>
                <a:latin typeface="Segoe UI Bold"/>
              </a:defRPr>
            </a:lvl1pPr>
          </a:lstStyle>
          <a:p>
            <a:pPr lvl="0"/>
            <a:r>
              <a:rPr lang="en-US" dirty="0" smtClean="0"/>
              <a:t>Developer name</a:t>
            </a:r>
            <a:endParaRPr lang="en-US" dirty="0"/>
          </a:p>
        </p:txBody>
      </p:sp>
      <p:sp>
        <p:nvSpPr>
          <p:cNvPr id="16" name="Text Placeholder 5"/>
          <p:cNvSpPr>
            <a:spLocks noGrp="1"/>
          </p:cNvSpPr>
          <p:nvPr>
            <p:ph type="body" sz="quarter" idx="18" hasCustomPrompt="1"/>
          </p:nvPr>
        </p:nvSpPr>
        <p:spPr>
          <a:xfrm>
            <a:off x="10601311" y="4837347"/>
            <a:ext cx="1447800" cy="286231"/>
          </a:xfrm>
          <a:prstGeom prst="rect">
            <a:avLst/>
          </a:prstGeom>
        </p:spPr>
        <p:txBody>
          <a:bodyPr lIns="0" tIns="0" rIns="0" bIns="0">
            <a:noAutofit/>
          </a:bodyPr>
          <a:lstStyle>
            <a:lvl1pPr marL="0" indent="0">
              <a:spcBef>
                <a:spcPts val="0"/>
              </a:spcBef>
              <a:buFontTx/>
              <a:buNone/>
              <a:defRPr sz="1100" baseline="0">
                <a:solidFill>
                  <a:srgbClr val="737373"/>
                </a:solidFill>
                <a:latin typeface="Segoe UI"/>
              </a:defRPr>
            </a:lvl1pPr>
          </a:lstStyle>
          <a:p>
            <a:pPr lvl="0"/>
            <a:r>
              <a:rPr lang="en-US" dirty="0" smtClean="0"/>
              <a:t>App name</a:t>
            </a:r>
            <a:endParaRPr lang="en-US" dirty="0"/>
          </a:p>
        </p:txBody>
      </p:sp>
      <p:pic>
        <p:nvPicPr>
          <p:cNvPr id="17" name="Picture 16" descr="phon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51637" y="677862"/>
            <a:ext cx="3397272" cy="5435637"/>
          </a:xfrm>
          <a:prstGeom prst="rect">
            <a:avLst/>
          </a:prstGeom>
        </p:spPr>
      </p:pic>
      <p:sp>
        <p:nvSpPr>
          <p:cNvPr id="18" name="Picture Placeholder 2"/>
          <p:cNvSpPr>
            <a:spLocks noGrp="1"/>
          </p:cNvSpPr>
          <p:nvPr>
            <p:ph type="pic" sz="quarter" idx="23" hasCustomPrompt="1"/>
          </p:nvPr>
        </p:nvSpPr>
        <p:spPr>
          <a:xfrm>
            <a:off x="7449197" y="1738606"/>
            <a:ext cx="1939855" cy="3067238"/>
          </a:xfrm>
          <a:prstGeom prst="rect">
            <a:avLst/>
          </a:prstGeom>
        </p:spPr>
        <p:txBody>
          <a:bodyPr anchor="ctr" anchorCtr="0">
            <a:normAutofit/>
          </a:bodyPr>
          <a:lstStyle>
            <a:lvl1pPr marL="0" indent="0" algn="ctr">
              <a:spcBef>
                <a:spcPts val="0"/>
              </a:spcBef>
              <a:spcAft>
                <a:spcPts val="264"/>
              </a:spcAft>
              <a:buFontTx/>
              <a:buNone/>
              <a:defRPr sz="1200" b="1" i="0" baseline="0">
                <a:solidFill>
                  <a:schemeClr val="bg1"/>
                </a:solidFill>
                <a:latin typeface="Segoe Pro Light"/>
              </a:defRPr>
            </a:lvl1pPr>
          </a:lstStyle>
          <a:p>
            <a:r>
              <a:rPr lang="en-US" dirty="0" smtClean="0"/>
              <a:t>Click here</a:t>
            </a:r>
            <a:br>
              <a:rPr lang="en-US" dirty="0" smtClean="0"/>
            </a:br>
            <a:r>
              <a:rPr lang="en-US" dirty="0" smtClean="0"/>
              <a:t>to place</a:t>
            </a:r>
            <a:br>
              <a:rPr lang="en-US" dirty="0" smtClean="0"/>
            </a:br>
            <a:r>
              <a:rPr lang="en-US" dirty="0" smtClean="0"/>
              <a:t>screen shot</a:t>
            </a:r>
          </a:p>
        </p:txBody>
      </p:sp>
      <p:pic>
        <p:nvPicPr>
          <p:cNvPr id="20" name="Picture 19"/>
          <p:cNvPicPr>
            <a:picLocks noChangeAspect="1"/>
          </p:cNvPicPr>
          <p:nvPr userDrawn="1"/>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4424" y="6385524"/>
            <a:ext cx="1377619" cy="466344"/>
          </a:xfrm>
          <a:prstGeom prst="rect">
            <a:avLst/>
          </a:prstGeom>
        </p:spPr>
      </p:pic>
    </p:spTree>
    <p:extLst>
      <p:ext uri="{BB962C8B-B14F-4D97-AF65-F5344CB8AC3E}">
        <p14:creationId xmlns:p14="http://schemas.microsoft.com/office/powerpoint/2010/main" val="4009630289"/>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App slide - ph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8"/>
            <a:ext cx="6722156" cy="1902059"/>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2"/>
          </p:nvPr>
        </p:nvSpPr>
        <p:spPr/>
        <p:txBody>
          <a:bodyPr/>
          <a:lstStyle/>
          <a:p>
            <a:fld id="{D2467E7F-CF77-45C3-A44E-ED167671D9A0}" type="datetime1">
              <a:rPr lang="en-US" smtClean="0"/>
              <a:t>10/11/2014</a:t>
            </a:fld>
            <a:endParaRPr lang="en-US"/>
          </a:p>
        </p:txBody>
      </p:sp>
      <p:sp>
        <p:nvSpPr>
          <p:cNvPr id="7" name="Footer Placeholder 6"/>
          <p:cNvSpPr>
            <a:spLocks noGrp="1"/>
          </p:cNvSpPr>
          <p:nvPr>
            <p:ph type="ftr" sz="quarter" idx="13"/>
          </p:nvPr>
        </p:nvSpPr>
        <p:spPr/>
        <p:txBody>
          <a:bodyPr/>
          <a:lstStyle/>
          <a:p>
            <a:r>
              <a:rPr lang="en-US" smtClean="0"/>
              <a:t>Microsoft Confidential</a:t>
            </a:r>
            <a:endParaRPr lang="en-US" dirty="0" smtClean="0"/>
          </a:p>
        </p:txBody>
      </p:sp>
      <p:sp>
        <p:nvSpPr>
          <p:cNvPr id="8" name="Slide Number Placeholder 7"/>
          <p:cNvSpPr>
            <a:spLocks noGrp="1"/>
          </p:cNvSpPr>
          <p:nvPr>
            <p:ph type="sldNum" sz="quarter" idx="14"/>
          </p:nvPr>
        </p:nvSpPr>
        <p:spPr/>
        <p:txBody>
          <a:bodyPr/>
          <a:lstStyle/>
          <a:p>
            <a:fld id="{2775DF8E-1151-4C45-8C93-3AB060627CA9}" type="slidenum">
              <a:rPr lang="en-US" smtClean="0"/>
              <a:pPr/>
              <a:t>‹#›</a:t>
            </a:fld>
            <a:endParaRPr lang="en-US"/>
          </a:p>
        </p:txBody>
      </p:sp>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l="11773" t="6559" r="8403" b="5475"/>
          <a:stretch/>
        </p:blipFill>
        <p:spPr>
          <a:xfrm>
            <a:off x="9418637" y="1283129"/>
            <a:ext cx="2895600" cy="5105400"/>
          </a:xfrm>
          <a:prstGeom prst="rect">
            <a:avLst/>
          </a:prstGeom>
        </p:spPr>
      </p:pic>
      <p:sp>
        <p:nvSpPr>
          <p:cNvPr id="20" name="Picture Placeholder 9"/>
          <p:cNvSpPr>
            <a:spLocks noGrp="1"/>
          </p:cNvSpPr>
          <p:nvPr>
            <p:ph type="pic" sz="quarter" idx="24" hasCustomPrompt="1"/>
          </p:nvPr>
        </p:nvSpPr>
        <p:spPr>
          <a:xfrm>
            <a:off x="9723437" y="1820862"/>
            <a:ext cx="2216767" cy="3651999"/>
          </a:xfrm>
          <a:solidFill>
            <a:schemeClr val="bg2"/>
          </a:solidFill>
        </p:spPr>
        <p:txBody>
          <a:bodyPr anchor="ctr" anchorCtr="0">
            <a:normAutofit/>
          </a:bodyPr>
          <a:lstStyle>
            <a:lvl1pPr marL="0" indent="0" algn="ctr">
              <a:lnSpc>
                <a:spcPct val="100000"/>
              </a:lnSpc>
              <a:buNone/>
              <a:defRPr sz="1400" baseline="0"/>
            </a:lvl1pPr>
          </a:lstStyle>
          <a:p>
            <a:r>
              <a:rPr lang="en-US" dirty="0" smtClean="0"/>
              <a:t>Click to place </a:t>
            </a:r>
            <a:br>
              <a:rPr lang="en-US" dirty="0" smtClean="0"/>
            </a:br>
            <a:r>
              <a:rPr lang="en-US" dirty="0" smtClean="0"/>
              <a:t>screen shot</a:t>
            </a:r>
            <a:endParaRPr lang="en-US" dirty="0"/>
          </a:p>
        </p:txBody>
      </p:sp>
      <p:pic>
        <p:nvPicPr>
          <p:cNvPr id="10" name="Picture 9"/>
          <p:cNvPicPr>
            <a:picLocks noChangeAspect="1"/>
          </p:cNvPicPr>
          <p:nvPr userDrawn="1"/>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4424" y="6385524"/>
            <a:ext cx="1377619" cy="466344"/>
          </a:xfrm>
          <a:prstGeom prst="rect">
            <a:avLst/>
          </a:prstGeom>
        </p:spPr>
      </p:pic>
    </p:spTree>
    <p:extLst>
      <p:ext uri="{BB962C8B-B14F-4D97-AF65-F5344CB8AC3E}">
        <p14:creationId xmlns:p14="http://schemas.microsoft.com/office/powerpoint/2010/main" val="4043647757"/>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5E91A7C-4EFF-433E-AB94-3AE3BC2A7670}" type="datetime1">
              <a:rPr lang="en-US" smtClean="0"/>
              <a:t>10/11/2014</a:t>
            </a:fld>
            <a:endParaRPr lang="en-US"/>
          </a:p>
        </p:txBody>
      </p:sp>
      <p:sp>
        <p:nvSpPr>
          <p:cNvPr id="4" name="Footer Placeholder 3"/>
          <p:cNvSpPr>
            <a:spLocks noGrp="1"/>
          </p:cNvSpPr>
          <p:nvPr>
            <p:ph type="ftr" sz="quarter" idx="11"/>
          </p:nvPr>
        </p:nvSpPr>
        <p:spPr/>
        <p:txBody>
          <a:bodyPr/>
          <a:lstStyle/>
          <a:p>
            <a:r>
              <a:rPr lang="en-US" smtClean="0"/>
              <a:t>Microsoft Confidential</a:t>
            </a:r>
            <a:endParaRPr lang="en-US" dirty="0" smtClean="0"/>
          </a:p>
        </p:txBody>
      </p:sp>
      <p:sp>
        <p:nvSpPr>
          <p:cNvPr id="5" name="Slide Number Placeholder 4"/>
          <p:cNvSpPr>
            <a:spLocks noGrp="1"/>
          </p:cNvSpPr>
          <p:nvPr>
            <p:ph type="sldNum" sz="quarter" idx="12"/>
          </p:nvPr>
        </p:nvSpPr>
        <p:spPr/>
        <p:txBody>
          <a:bodyPr/>
          <a:lstStyle/>
          <a:p>
            <a:fld id="{2775DF8E-1151-4C45-8C93-3AB060627CA9}" type="slidenum">
              <a:rPr lang="en-US" smtClean="0"/>
              <a:pPr/>
              <a:t>‹#›</a:t>
            </a:fld>
            <a:endParaRPr lang="en-US"/>
          </a:p>
        </p:txBody>
      </p:sp>
    </p:spTree>
    <p:extLst>
      <p:ext uri="{BB962C8B-B14F-4D97-AF65-F5344CB8AC3E}">
        <p14:creationId xmlns:p14="http://schemas.microsoft.com/office/powerpoint/2010/main" val="2143576019"/>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2">
                    <a:lumMod val="40000"/>
                    <a:lumOff val="60000"/>
                  </a:schemeClr>
                </a:solidFill>
              </a:defRPr>
            </a:lvl1pPr>
          </a:lstStyle>
          <a:p>
            <a:fld id="{D25CC566-6E14-4F8A-BF5C-3220498B48A3}" type="datetime1">
              <a:rPr lang="en-US" smtClean="0"/>
              <a:pPr/>
              <a:t>10/11/2014</a:t>
            </a:fld>
            <a:endParaRPr lang="en-US"/>
          </a:p>
        </p:txBody>
      </p:sp>
      <p:sp>
        <p:nvSpPr>
          <p:cNvPr id="3" name="Footer Placeholder 2"/>
          <p:cNvSpPr>
            <a:spLocks noGrp="1"/>
          </p:cNvSpPr>
          <p:nvPr>
            <p:ph type="ftr" sz="quarter" idx="11"/>
          </p:nvPr>
        </p:nvSpPr>
        <p:spPr/>
        <p:txBody>
          <a:bodyPr/>
          <a:lstStyle>
            <a:lvl1pPr>
              <a:defRPr>
                <a:solidFill>
                  <a:schemeClr val="bg2">
                    <a:lumMod val="40000"/>
                    <a:lumOff val="60000"/>
                  </a:schemeClr>
                </a:solidFill>
              </a:defRPr>
            </a:lvl1pPr>
          </a:lstStyle>
          <a:p>
            <a:r>
              <a:rPr lang="en-US" smtClean="0"/>
              <a:t>Microsoft Confidential</a:t>
            </a:r>
            <a:endParaRPr lang="en-US" dirty="0" smtClean="0"/>
          </a:p>
        </p:txBody>
      </p:sp>
      <p:sp>
        <p:nvSpPr>
          <p:cNvPr id="4" name="Slide Number Placeholder 3"/>
          <p:cNvSpPr>
            <a:spLocks noGrp="1"/>
          </p:cNvSpPr>
          <p:nvPr>
            <p:ph type="sldNum" sz="quarter" idx="12"/>
          </p:nvPr>
        </p:nvSpPr>
        <p:spPr/>
        <p:txBody>
          <a:bodyPr/>
          <a:lstStyle>
            <a:lvl1pPr>
              <a:defRPr>
                <a:solidFill>
                  <a:schemeClr val="bg2">
                    <a:lumMod val="40000"/>
                    <a:lumOff val="60000"/>
                  </a:schemeClr>
                </a:solidFill>
              </a:defRPr>
            </a:lvl1pPr>
          </a:lstStyle>
          <a:p>
            <a:fld id="{2775DF8E-1151-4C45-8C93-3AB060627CA9}" type="slidenum">
              <a:rPr lang="en-US" smtClean="0"/>
              <a:pPr/>
              <a:t>‹#›</a:t>
            </a:fld>
            <a:endParaRPr lang="en-US"/>
          </a:p>
        </p:txBody>
      </p:sp>
    </p:spTree>
    <p:extLst>
      <p:ext uri="{BB962C8B-B14F-4D97-AF65-F5344CB8AC3E}">
        <p14:creationId xmlns:p14="http://schemas.microsoft.com/office/powerpoint/2010/main" val="293831339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accent2">
                    <a:lumMod val="40000"/>
                    <a:lumOff val="60000"/>
                  </a:schemeClr>
                </a:solidFill>
              </a:defRPr>
            </a:lvl1pPr>
          </a:lstStyle>
          <a:p>
            <a:fld id="{E5FDCD9F-8EFD-42A8-BAD9-E43A885E7FD7}" type="datetime1">
              <a:rPr lang="en-US" smtClean="0"/>
              <a:pPr/>
              <a:t>10/11/2014</a:t>
            </a:fld>
            <a:endParaRPr lang="en-US"/>
          </a:p>
        </p:txBody>
      </p:sp>
      <p:sp>
        <p:nvSpPr>
          <p:cNvPr id="3" name="Footer Placeholder 2"/>
          <p:cNvSpPr>
            <a:spLocks noGrp="1"/>
          </p:cNvSpPr>
          <p:nvPr>
            <p:ph type="ftr" sz="quarter" idx="11"/>
          </p:nvPr>
        </p:nvSpPr>
        <p:spPr/>
        <p:txBody>
          <a:bodyPr/>
          <a:lstStyle>
            <a:lvl1pPr>
              <a:defRPr>
                <a:solidFill>
                  <a:schemeClr val="accent2">
                    <a:lumMod val="40000"/>
                    <a:lumOff val="60000"/>
                  </a:schemeClr>
                </a:solidFill>
              </a:defRPr>
            </a:lvl1pPr>
          </a:lstStyle>
          <a:p>
            <a:r>
              <a:rPr lang="en-US" smtClean="0"/>
              <a:t>Microsoft Confidential</a:t>
            </a:r>
            <a:endParaRPr lang="en-US" dirty="0" smtClean="0"/>
          </a:p>
        </p:txBody>
      </p:sp>
      <p:sp>
        <p:nvSpPr>
          <p:cNvPr id="4" name="Slide Number Placeholder 3"/>
          <p:cNvSpPr>
            <a:spLocks noGrp="1"/>
          </p:cNvSpPr>
          <p:nvPr>
            <p:ph type="sldNum" sz="quarter" idx="12"/>
          </p:nvPr>
        </p:nvSpPr>
        <p:spPr/>
        <p:txBody>
          <a:bodyPr/>
          <a:lstStyle>
            <a:lvl1pPr>
              <a:defRPr>
                <a:solidFill>
                  <a:schemeClr val="accent2">
                    <a:lumMod val="40000"/>
                    <a:lumOff val="60000"/>
                  </a:schemeClr>
                </a:solidFill>
              </a:defRPr>
            </a:lvl1pPr>
          </a:lstStyle>
          <a:p>
            <a:fld id="{2775DF8E-1151-4C45-8C93-3AB060627CA9}" type="slidenum">
              <a:rPr lang="en-US" smtClean="0"/>
              <a:pPr/>
              <a:t>‹#›</a:t>
            </a:fld>
            <a:endParaRPr lang="en-US"/>
          </a:p>
        </p:txBody>
      </p:sp>
    </p:spTree>
    <p:extLst>
      <p:ext uri="{BB962C8B-B14F-4D97-AF65-F5344CB8AC3E}">
        <p14:creationId xmlns:p14="http://schemas.microsoft.com/office/powerpoint/2010/main" val="306559436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accent3">
                    <a:lumMod val="40000"/>
                    <a:lumOff val="60000"/>
                  </a:schemeClr>
                </a:solidFill>
              </a:defRPr>
            </a:lvl1pPr>
          </a:lstStyle>
          <a:p>
            <a:fld id="{6AD12051-B456-4405-8380-C3FD2EE5DFA6}" type="datetime1">
              <a:rPr lang="en-US" smtClean="0"/>
              <a:pPr/>
              <a:t>10/11/2014</a:t>
            </a:fld>
            <a:endParaRPr lang="en-US"/>
          </a:p>
        </p:txBody>
      </p:sp>
      <p:sp>
        <p:nvSpPr>
          <p:cNvPr id="3" name="Footer Placeholder 2"/>
          <p:cNvSpPr>
            <a:spLocks noGrp="1"/>
          </p:cNvSpPr>
          <p:nvPr>
            <p:ph type="ftr" sz="quarter" idx="11"/>
          </p:nvPr>
        </p:nvSpPr>
        <p:spPr/>
        <p:txBody>
          <a:bodyPr/>
          <a:lstStyle>
            <a:lvl1pPr>
              <a:defRPr>
                <a:solidFill>
                  <a:schemeClr val="accent3">
                    <a:lumMod val="40000"/>
                    <a:lumOff val="60000"/>
                  </a:schemeClr>
                </a:solidFill>
              </a:defRPr>
            </a:lvl1pPr>
          </a:lstStyle>
          <a:p>
            <a:r>
              <a:rPr lang="en-US" smtClean="0"/>
              <a:t>Microsoft Confidential</a:t>
            </a:r>
            <a:endParaRPr lang="en-US" dirty="0" smtClean="0"/>
          </a:p>
        </p:txBody>
      </p:sp>
      <p:sp>
        <p:nvSpPr>
          <p:cNvPr id="4" name="Slide Number Placeholder 3"/>
          <p:cNvSpPr>
            <a:spLocks noGrp="1"/>
          </p:cNvSpPr>
          <p:nvPr>
            <p:ph type="sldNum" sz="quarter" idx="12"/>
          </p:nvPr>
        </p:nvSpPr>
        <p:spPr/>
        <p:txBody>
          <a:bodyPr/>
          <a:lstStyle>
            <a:lvl1pPr>
              <a:defRPr>
                <a:solidFill>
                  <a:schemeClr val="accent3">
                    <a:lumMod val="40000"/>
                    <a:lumOff val="60000"/>
                  </a:schemeClr>
                </a:solidFill>
              </a:defRPr>
            </a:lvl1pPr>
          </a:lstStyle>
          <a:p>
            <a:fld id="{2775DF8E-1151-4C45-8C93-3AB060627CA9}" type="slidenum">
              <a:rPr lang="en-US" smtClean="0"/>
              <a:pPr/>
              <a:t>‹#›</a:t>
            </a:fld>
            <a:endParaRPr lang="en-US"/>
          </a:p>
        </p:txBody>
      </p:sp>
    </p:spTree>
    <p:extLst>
      <p:ext uri="{BB962C8B-B14F-4D97-AF65-F5344CB8AC3E}">
        <p14:creationId xmlns:p14="http://schemas.microsoft.com/office/powerpoint/2010/main" val="15386524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5" name="Date Placeholder 3"/>
          <p:cNvSpPr>
            <a:spLocks noGrp="1"/>
          </p:cNvSpPr>
          <p:nvPr>
            <p:ph type="dt" sz="half" idx="12"/>
          </p:nvPr>
        </p:nvSpPr>
        <p:spPr>
          <a:xfrm>
            <a:off x="2560637" y="6483349"/>
            <a:ext cx="2797175" cy="371475"/>
          </a:xfrm>
        </p:spPr>
        <p:txBody>
          <a:bodyPr/>
          <a:lstStyle>
            <a:lvl1pPr>
              <a:defRPr>
                <a:solidFill>
                  <a:schemeClr val="bg1"/>
                </a:solidFill>
              </a:defRPr>
            </a:lvl1pPr>
          </a:lstStyle>
          <a:p>
            <a:fld id="{2E6C8223-FB88-46A3-B41D-44B2610DF9D3}" type="datetime1">
              <a:rPr lang="en-US" smtClean="0"/>
              <a:pPr/>
              <a:t>10/11/2014</a:t>
            </a:fld>
            <a:endParaRPr lang="en-US"/>
          </a:p>
        </p:txBody>
      </p:sp>
      <p:sp>
        <p:nvSpPr>
          <p:cNvPr id="7" name="Footer Placeholder 6"/>
          <p:cNvSpPr>
            <a:spLocks noGrp="1"/>
          </p:cNvSpPr>
          <p:nvPr>
            <p:ph type="ftr" sz="quarter" idx="13"/>
          </p:nvPr>
        </p:nvSpPr>
        <p:spPr>
          <a:xfrm>
            <a:off x="755650" y="6483350"/>
            <a:ext cx="1804987" cy="371475"/>
          </a:xfrm>
        </p:spPr>
        <p:txBody>
          <a:bodyPr/>
          <a:lstStyle>
            <a:lvl1pPr>
              <a:defRPr>
                <a:solidFill>
                  <a:schemeClr val="bg1"/>
                </a:solidFill>
              </a:defRPr>
            </a:lvl1pPr>
          </a:lstStyle>
          <a:p>
            <a:r>
              <a:rPr lang="en-US" smtClean="0"/>
              <a:t>Microsoft Confidential</a:t>
            </a:r>
            <a:endParaRPr lang="en-US" dirty="0" smtClean="0"/>
          </a:p>
        </p:txBody>
      </p:sp>
      <p:sp>
        <p:nvSpPr>
          <p:cNvPr id="8" name="Slide Number Placeholder 7"/>
          <p:cNvSpPr>
            <a:spLocks noGrp="1"/>
          </p:cNvSpPr>
          <p:nvPr>
            <p:ph type="sldNum" sz="quarter" idx="14"/>
          </p:nvPr>
        </p:nvSpPr>
        <p:spPr>
          <a:xfrm>
            <a:off x="269874" y="6483350"/>
            <a:ext cx="485776" cy="371475"/>
          </a:xfrm>
        </p:spPr>
        <p:txBody>
          <a:bodyPr/>
          <a:lstStyle>
            <a:lvl1pPr>
              <a:defRPr>
                <a:solidFill>
                  <a:schemeClr val="bg1"/>
                </a:solidFill>
              </a:defRPr>
            </a:lvl1pPr>
          </a:lstStyle>
          <a:p>
            <a:fld id="{2775DF8E-1151-4C45-8C93-3AB060627CA9}" type="slidenum">
              <a:rPr lang="en-US" smtClean="0"/>
              <a:pPr/>
              <a:t>‹#›</a:t>
            </a:fld>
            <a:endParaRPr lang="en-US" dirty="0"/>
          </a:p>
        </p:txBody>
      </p:sp>
    </p:spTree>
    <p:extLst>
      <p:ext uri="{BB962C8B-B14F-4D97-AF65-F5344CB8AC3E}">
        <p14:creationId xmlns:p14="http://schemas.microsoft.com/office/powerpoint/2010/main" val="21031959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7146" y="5234611"/>
            <a:ext cx="8751931" cy="1489859"/>
          </a:xfrm>
          <a:prstGeom prst="rect">
            <a:avLst/>
          </a:prstGeom>
        </p:spPr>
        <p:txBody>
          <a:bodyPr lIns="137160" tIns="137160" rIns="137160" bIns="137160" anchor="b" anchorCtr="0">
            <a:normAutofit/>
          </a:bodyPr>
          <a:lstStyle>
            <a:lvl1pPr marL="0" indent="0" algn="l" defTabSz="932242" rtl="0" eaLnBrk="1" latinLnBrk="0" hangingPunct="1">
              <a:lnSpc>
                <a:spcPct val="100000"/>
              </a:lnSpc>
              <a:spcBef>
                <a:spcPts val="0"/>
              </a:spcBef>
              <a:buSzPct val="90000"/>
              <a:buFont typeface="Arial" pitchFamily="34" charset="0"/>
              <a:buNone/>
              <a:defRPr lang="en-US" sz="2448" b="0" kern="0" spc="0" baseline="0" dirty="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vl2pPr marL="466139" indent="0" algn="ctr">
              <a:buNone/>
              <a:defRPr>
                <a:solidFill>
                  <a:schemeClr val="tx1">
                    <a:tint val="75000"/>
                  </a:schemeClr>
                </a:solidFill>
              </a:defRPr>
            </a:lvl2pPr>
            <a:lvl3pPr marL="932278" indent="0" algn="ctr">
              <a:buNone/>
              <a:defRPr>
                <a:solidFill>
                  <a:schemeClr val="tx1">
                    <a:tint val="75000"/>
                  </a:schemeClr>
                </a:solidFill>
              </a:defRPr>
            </a:lvl3pPr>
            <a:lvl4pPr marL="1398419" indent="0" algn="ctr">
              <a:buNone/>
              <a:defRPr>
                <a:solidFill>
                  <a:schemeClr val="tx1">
                    <a:tint val="75000"/>
                  </a:schemeClr>
                </a:solidFill>
              </a:defRPr>
            </a:lvl4pPr>
            <a:lvl5pPr marL="1864559" indent="0" algn="ctr">
              <a:buNone/>
              <a:defRPr>
                <a:solidFill>
                  <a:schemeClr val="tx1">
                    <a:tint val="75000"/>
                  </a:schemeClr>
                </a:solidFill>
              </a:defRPr>
            </a:lvl5pPr>
            <a:lvl6pPr marL="2330698" indent="0" algn="ctr">
              <a:buNone/>
              <a:defRPr>
                <a:solidFill>
                  <a:schemeClr val="tx1">
                    <a:tint val="75000"/>
                  </a:schemeClr>
                </a:solidFill>
              </a:defRPr>
            </a:lvl6pPr>
            <a:lvl7pPr marL="2796838" indent="0" algn="ctr">
              <a:buNone/>
              <a:defRPr>
                <a:solidFill>
                  <a:schemeClr val="tx1">
                    <a:tint val="75000"/>
                  </a:schemeClr>
                </a:solidFill>
              </a:defRPr>
            </a:lvl7pPr>
            <a:lvl8pPr marL="3262977" indent="0" algn="ctr">
              <a:buNone/>
              <a:defRPr>
                <a:solidFill>
                  <a:schemeClr val="tx1">
                    <a:tint val="75000"/>
                  </a:schemeClr>
                </a:solidFill>
              </a:defRPr>
            </a:lvl8pPr>
            <a:lvl9pPr marL="372912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1"/>
          <p:cNvSpPr>
            <a:spLocks noGrp="1"/>
          </p:cNvSpPr>
          <p:nvPr>
            <p:ph type="ctrTitle" hasCustomPrompt="1"/>
          </p:nvPr>
        </p:nvSpPr>
        <p:spPr>
          <a:xfrm>
            <a:off x="197146" y="2463731"/>
            <a:ext cx="8751931" cy="2655132"/>
          </a:xfrm>
          <a:prstGeom prst="rect">
            <a:avLst/>
          </a:prstGeom>
          <a:solidFill>
            <a:srgbClr val="7FBA00"/>
          </a:solidFill>
          <a:effectLst/>
        </p:spPr>
        <p:txBody>
          <a:bodyPr vert="horz" lIns="137160" tIns="137160" rIns="91409" bIns="137160" rtlCol="0" anchor="b" anchorCtr="0">
            <a:noAutofit/>
          </a:bodyPr>
          <a:lstStyle>
            <a:lvl1pPr>
              <a:defRPr lang="en-US" sz="4896" kern="0" dirty="0">
                <a:ln w="3175">
                  <a:noFill/>
                </a:ln>
                <a:gradFill flip="none" rotWithShape="1">
                  <a:gsLst>
                    <a:gs pos="4583">
                      <a:srgbClr val="FFFFFF"/>
                    </a:gs>
                    <a:gs pos="100000">
                      <a:srgbClr val="FFFFFF"/>
                    </a:gs>
                  </a:gsLst>
                  <a:lin ang="5400000" scaled="0"/>
                  <a:tileRect/>
                </a:gradFill>
              </a:defRPr>
            </a:lvl1pPr>
          </a:lstStyle>
          <a:p>
            <a:pPr lvl="0"/>
            <a:r>
              <a:rPr lang="en-US" dirty="0" smtClean="0"/>
              <a:t>Course title style</a:t>
            </a:r>
            <a:endParaRPr lang="en-US" dirty="0"/>
          </a:p>
        </p:txBody>
      </p:sp>
      <p:sp>
        <p:nvSpPr>
          <p:cNvPr id="8" name="top right small rectangle"/>
          <p:cNvSpPr/>
          <p:nvPr userDrawn="1"/>
        </p:nvSpPr>
        <p:spPr bwMode="auto">
          <a:xfrm>
            <a:off x="9081006" y="2466886"/>
            <a:ext cx="3149867" cy="2651978"/>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39891" tIns="139891" rIns="139891" bIns="139891" numCol="1" rtlCol="0" anchor="b" anchorCtr="0" compatLnSpc="1">
            <a:prstTxWarp prst="textNoShape">
              <a:avLst/>
            </a:prstTxWarp>
          </a:bodyPr>
          <a:lstStyle/>
          <a:p>
            <a:pPr defTabSz="931972" fontAlgn="base">
              <a:spcBef>
                <a:spcPct val="0"/>
              </a:spcBef>
              <a:spcAft>
                <a:spcPct val="0"/>
              </a:spcAft>
            </a:pPr>
            <a:endParaRPr lang="en-US" sz="2040"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9720" t="16544" r="7275" b="16691"/>
          <a:stretch/>
        </p:blipFill>
        <p:spPr>
          <a:xfrm>
            <a:off x="10946994" y="4723183"/>
            <a:ext cx="1154381" cy="341404"/>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7146" y="167445"/>
            <a:ext cx="2126213" cy="850364"/>
          </a:xfrm>
          <a:prstGeom prst="rect">
            <a:avLst/>
          </a:prstGeom>
        </p:spPr>
      </p:pic>
    </p:spTree>
    <p:extLst>
      <p:ext uri="{BB962C8B-B14F-4D97-AF65-F5344CB8AC3E}">
        <p14:creationId xmlns:p14="http://schemas.microsoft.com/office/powerpoint/2010/main" val="165640497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792">
          <p15:clr>
            <a:srgbClr val="FBAE40"/>
          </p15:clr>
        </p15:guide>
        <p15:guide id="2" pos="3839">
          <p15:clr>
            <a:srgbClr val="FBAE40"/>
          </p15:clr>
        </p15:guide>
        <p15:guide id="3" orient="horz" pos="72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9" name="Subtitle 2"/>
          <p:cNvSpPr txBox="1">
            <a:spLocks/>
          </p:cNvSpPr>
          <p:nvPr userDrawn="1"/>
        </p:nvSpPr>
        <p:spPr>
          <a:xfrm>
            <a:off x="8913963" y="2738503"/>
            <a:ext cx="2286165" cy="2402226"/>
          </a:xfrm>
          <a:prstGeom prst="rect">
            <a:avLst/>
          </a:prstGeom>
        </p:spPr>
        <p:txBody>
          <a:bodyPr vert="horz" lIns="93229" tIns="46615" rIns="93229" bIns="46615" rtlCol="0" anchor="ctr" anchorCtr="0">
            <a:normAutofit/>
          </a:bodyPr>
          <a:lstStyle>
            <a:lvl1pPr marL="0" indent="0" algn="l" defTabSz="914052" rtl="0" eaLnBrk="1" latinLnBrk="0" hangingPunct="1">
              <a:lnSpc>
                <a:spcPct val="100000"/>
              </a:lnSpc>
              <a:spcBef>
                <a:spcPts val="0"/>
              </a:spcBef>
              <a:buSzPct val="90000"/>
              <a:buFont typeface="Arial" pitchFamily="34" charset="0"/>
              <a:buNone/>
              <a:defRPr lang="en-US" sz="1800" b="1" kern="1200" spc="-30" baseline="0" dirty="0">
                <a:gradFill>
                  <a:gsLst>
                    <a:gs pos="1250">
                      <a:srgbClr val="FFFFFF"/>
                    </a:gs>
                    <a:gs pos="6250">
                      <a:srgbClr val="FFFFFF"/>
                    </a:gs>
                  </a:gsLst>
                  <a:lin ang="5400000" scaled="0"/>
                </a:gradFill>
                <a:latin typeface="Segoe UI" pitchFamily="34" charset="0"/>
                <a:ea typeface="Segoe UI" pitchFamily="34" charset="0"/>
                <a:cs typeface="Segoe UI" pitchFamily="34" charset="0"/>
              </a:defRPr>
            </a:lvl1pPr>
            <a:lvl2pPr marL="457044" indent="0" algn="ctr" defTabSz="914088" rtl="0" eaLnBrk="1" latinLnBrk="0" hangingPunct="1">
              <a:spcBef>
                <a:spcPts val="300"/>
              </a:spcBef>
              <a:spcAft>
                <a:spcPts val="300"/>
              </a:spcAft>
              <a:buFont typeface="Arial" pitchFamily="34" charset="0"/>
              <a:buNone/>
              <a:defRPr sz="2800" kern="1200">
                <a:solidFill>
                  <a:schemeClr val="tx1">
                    <a:tint val="75000"/>
                  </a:schemeClr>
                </a:solidFill>
                <a:latin typeface="Segoe UI" pitchFamily="34" charset="0"/>
                <a:ea typeface="Segoe UI" pitchFamily="34" charset="0"/>
                <a:cs typeface="Segoe UI" pitchFamily="34" charset="0"/>
              </a:defRPr>
            </a:lvl2pPr>
            <a:lvl3pPr marL="914088" indent="0" algn="ctr" defTabSz="914088" rtl="0" eaLnBrk="1" latinLnBrk="0" hangingPunct="1">
              <a:spcBef>
                <a:spcPts val="200"/>
              </a:spcBef>
              <a:spcAft>
                <a:spcPts val="200"/>
              </a:spcAft>
              <a:buFont typeface="Arial" pitchFamily="34" charset="0"/>
              <a:buNone/>
              <a:defRPr sz="2400" kern="1200">
                <a:solidFill>
                  <a:schemeClr val="tx1">
                    <a:tint val="75000"/>
                  </a:schemeClr>
                </a:solidFill>
                <a:latin typeface="Segoe UI" pitchFamily="34" charset="0"/>
                <a:ea typeface="Segoe UI" pitchFamily="34" charset="0"/>
                <a:cs typeface="Segoe UI" pitchFamily="34" charset="0"/>
              </a:defRPr>
            </a:lvl3pPr>
            <a:lvl4pPr marL="1371133" indent="0" algn="ctr" defTabSz="914088" rtl="0" eaLnBrk="1" latinLnBrk="0" hangingPunct="1">
              <a:spcBef>
                <a:spcPct val="20000"/>
              </a:spcBef>
              <a:buFont typeface="Arial" pitchFamily="34" charset="0"/>
              <a:buNone/>
              <a:defRPr sz="2000" kern="1200">
                <a:solidFill>
                  <a:schemeClr val="tx1">
                    <a:tint val="75000"/>
                  </a:schemeClr>
                </a:solidFill>
                <a:latin typeface="Segoe UI" pitchFamily="34" charset="0"/>
                <a:ea typeface="Segoe UI" pitchFamily="34" charset="0"/>
                <a:cs typeface="Segoe UI" pitchFamily="34" charset="0"/>
              </a:defRPr>
            </a:lvl4pPr>
            <a:lvl5pPr marL="1828178" indent="0" algn="ctr" defTabSz="914088" rtl="0" eaLnBrk="1" latinLnBrk="0" hangingPunct="1">
              <a:spcBef>
                <a:spcPct val="20000"/>
              </a:spcBef>
              <a:buFont typeface="Arial" pitchFamily="34" charset="0"/>
              <a:buNone/>
              <a:defRPr sz="2000" kern="1200">
                <a:solidFill>
                  <a:schemeClr val="tx1">
                    <a:tint val="75000"/>
                  </a:schemeClr>
                </a:solidFill>
                <a:latin typeface="Segoe UI" pitchFamily="34" charset="0"/>
                <a:ea typeface="Segoe UI" pitchFamily="34" charset="0"/>
                <a:cs typeface="Segoe UI" pitchFamily="34" charset="0"/>
              </a:defRPr>
            </a:lvl5pPr>
            <a:lvl6pPr marL="2285222" indent="0" algn="ctr" defTabSz="91408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2267" indent="0" algn="ctr" defTabSz="91408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199311" indent="0" algn="ctr" defTabSz="91408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6358" indent="0" algn="ctr" defTabSz="91408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sz="1836" smtClean="0"/>
              <a:t>Click to edit Master subtitle style</a:t>
            </a:r>
            <a:endParaRPr sz="1836"/>
          </a:p>
        </p:txBody>
      </p:sp>
      <p:sp>
        <p:nvSpPr>
          <p:cNvPr id="13" name="Title 1"/>
          <p:cNvSpPr txBox="1">
            <a:spLocks/>
          </p:cNvSpPr>
          <p:nvPr userDrawn="1"/>
        </p:nvSpPr>
        <p:spPr>
          <a:xfrm>
            <a:off x="197147" y="3443565"/>
            <a:ext cx="8578502" cy="1726313"/>
          </a:xfrm>
          <a:prstGeom prst="rect">
            <a:avLst/>
          </a:prstGeom>
          <a:solidFill>
            <a:srgbClr val="82BF36"/>
          </a:solidFill>
          <a:effectLst/>
        </p:spPr>
        <p:txBody>
          <a:bodyPr vert="horz" lIns="139891" tIns="139891" rIns="93229" bIns="139891" rtlCol="0" anchor="b" anchorCtr="0">
            <a:noAutofit/>
          </a:bodyPr>
          <a:lstStyle>
            <a:lvl1pPr algn="l" defTabSz="914088" rtl="0" eaLnBrk="1" latinLnBrk="0" hangingPunct="1">
              <a:spcBef>
                <a:spcPct val="0"/>
              </a:spcBef>
              <a:buNone/>
              <a:defRPr lang="en-US" sz="4000" kern="0" dirty="0">
                <a:ln w="3175">
                  <a:noFill/>
                </a:ln>
                <a:gradFill flip="none" rotWithShape="1">
                  <a:gsLst>
                    <a:gs pos="4583">
                      <a:srgbClr val="FFFFFF"/>
                    </a:gs>
                    <a:gs pos="100000">
                      <a:srgbClr val="FFFFFF"/>
                    </a:gs>
                  </a:gsLst>
                  <a:lin ang="5400000" scaled="0"/>
                  <a:tileRect/>
                </a:gradFill>
                <a:latin typeface="Segoe UI" pitchFamily="34" charset="0"/>
                <a:ea typeface="Segoe UI" pitchFamily="34" charset="0"/>
                <a:cs typeface="Segoe UI" pitchFamily="34" charset="0"/>
              </a:defRPr>
            </a:lvl1pPr>
          </a:lstStyle>
          <a:p>
            <a:endParaRPr sz="4080"/>
          </a:p>
        </p:txBody>
      </p:sp>
      <p:sp>
        <p:nvSpPr>
          <p:cNvPr id="14" name="top right small rectangle"/>
          <p:cNvSpPr/>
          <p:nvPr userDrawn="1"/>
        </p:nvSpPr>
        <p:spPr bwMode="auto">
          <a:xfrm>
            <a:off x="8856899" y="3442154"/>
            <a:ext cx="3322737" cy="1728052"/>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24" tIns="46613" rIns="93224" bIns="46613" numCol="1" rtlCol="0" anchor="ctr" anchorCtr="0" compatLnSpc="1">
            <a:prstTxWarp prst="textNoShape">
              <a:avLst/>
            </a:prstTxWarp>
          </a:bodyPr>
          <a:lstStyle/>
          <a:p>
            <a:pPr algn="ctr" defTabSz="931972"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9720" t="16544" r="7275" b="16691"/>
          <a:stretch/>
        </p:blipFill>
        <p:spPr>
          <a:xfrm>
            <a:off x="11405975" y="4917383"/>
            <a:ext cx="755191" cy="223345"/>
          </a:xfrm>
          <a:prstGeom prst="rect">
            <a:avLst/>
          </a:prstGeom>
        </p:spPr>
      </p:pic>
      <p:sp>
        <p:nvSpPr>
          <p:cNvPr id="16" name="Text Placeholder 10"/>
          <p:cNvSpPr>
            <a:spLocks noGrp="1"/>
          </p:cNvSpPr>
          <p:nvPr>
            <p:ph type="body" sz="quarter" idx="10" hasCustomPrompt="1"/>
          </p:nvPr>
        </p:nvSpPr>
        <p:spPr>
          <a:xfrm>
            <a:off x="297958" y="3535414"/>
            <a:ext cx="8380540" cy="1515097"/>
          </a:xfrm>
          <a:prstGeom prst="rect">
            <a:avLst/>
          </a:prstGeom>
        </p:spPr>
        <p:txBody>
          <a:bodyPr anchor="b" anchorCtr="0">
            <a:normAutofit/>
          </a:bodyPr>
          <a:lstStyle>
            <a:lvl1pPr marL="0" indent="0">
              <a:buNone/>
              <a:defRPr sz="3672" b="0" baseline="0">
                <a:solidFill>
                  <a:schemeClr val="bg1"/>
                </a:solidFill>
                <a:latin typeface="Segoe UI Light" panose="020B0502040204020203" pitchFamily="34" charset="0"/>
                <a:cs typeface="Segoe UI Light" panose="020B0502040204020203" pitchFamily="34" charset="0"/>
              </a:defRPr>
            </a:lvl1pPr>
          </a:lstStyle>
          <a:p>
            <a:pPr lvl="0"/>
            <a:r>
              <a:rPr lang="en-US" dirty="0" smtClean="0"/>
              <a:t>Module or Section transition style</a:t>
            </a:r>
          </a:p>
        </p:txBody>
      </p:sp>
      <p:sp>
        <p:nvSpPr>
          <p:cNvPr id="11" name="Subtitle 2"/>
          <p:cNvSpPr>
            <a:spLocks noGrp="1"/>
          </p:cNvSpPr>
          <p:nvPr>
            <p:ph type="subTitle" idx="1"/>
          </p:nvPr>
        </p:nvSpPr>
        <p:spPr>
          <a:xfrm>
            <a:off x="197147" y="5234611"/>
            <a:ext cx="8578502" cy="1489859"/>
          </a:xfrm>
          <a:prstGeom prst="rect">
            <a:avLst/>
          </a:prstGeom>
        </p:spPr>
        <p:txBody>
          <a:bodyPr lIns="137160" tIns="137160" rIns="137160" bIns="137160" anchor="b" anchorCtr="0">
            <a:normAutofit/>
          </a:bodyPr>
          <a:lstStyle>
            <a:lvl1pPr marL="0" indent="0" algn="l" defTabSz="932242" rtl="0" eaLnBrk="1" latinLnBrk="0" hangingPunct="1">
              <a:lnSpc>
                <a:spcPct val="100000"/>
              </a:lnSpc>
              <a:spcBef>
                <a:spcPts val="0"/>
              </a:spcBef>
              <a:buSzPct val="90000"/>
              <a:buFont typeface="Arial" pitchFamily="34" charset="0"/>
              <a:buNone/>
              <a:defRPr lang="en-US" sz="2448" b="0" kern="0" spc="0" baseline="0" dirty="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vl2pPr marL="466139" indent="0" algn="ctr">
              <a:buNone/>
              <a:defRPr>
                <a:solidFill>
                  <a:schemeClr val="tx1">
                    <a:tint val="75000"/>
                  </a:schemeClr>
                </a:solidFill>
              </a:defRPr>
            </a:lvl2pPr>
            <a:lvl3pPr marL="932278" indent="0" algn="ctr">
              <a:buNone/>
              <a:defRPr>
                <a:solidFill>
                  <a:schemeClr val="tx1">
                    <a:tint val="75000"/>
                  </a:schemeClr>
                </a:solidFill>
              </a:defRPr>
            </a:lvl3pPr>
            <a:lvl4pPr marL="1398419" indent="0" algn="ctr">
              <a:buNone/>
              <a:defRPr>
                <a:solidFill>
                  <a:schemeClr val="tx1">
                    <a:tint val="75000"/>
                  </a:schemeClr>
                </a:solidFill>
              </a:defRPr>
            </a:lvl4pPr>
            <a:lvl5pPr marL="1864559" indent="0" algn="ctr">
              <a:buNone/>
              <a:defRPr>
                <a:solidFill>
                  <a:schemeClr val="tx1">
                    <a:tint val="75000"/>
                  </a:schemeClr>
                </a:solidFill>
              </a:defRPr>
            </a:lvl5pPr>
            <a:lvl6pPr marL="2330698" indent="0" algn="ctr">
              <a:buNone/>
              <a:defRPr>
                <a:solidFill>
                  <a:schemeClr val="tx1">
                    <a:tint val="75000"/>
                  </a:schemeClr>
                </a:solidFill>
              </a:defRPr>
            </a:lvl6pPr>
            <a:lvl7pPr marL="2796838" indent="0" algn="ctr">
              <a:buNone/>
              <a:defRPr>
                <a:solidFill>
                  <a:schemeClr val="tx1">
                    <a:tint val="75000"/>
                  </a:schemeClr>
                </a:solidFill>
              </a:defRPr>
            </a:lvl7pPr>
            <a:lvl8pPr marL="3262977" indent="0" algn="ctr">
              <a:buNone/>
              <a:defRPr>
                <a:solidFill>
                  <a:schemeClr val="tx1">
                    <a:tint val="75000"/>
                  </a:schemeClr>
                </a:solidFill>
              </a:defRPr>
            </a:lvl8pPr>
            <a:lvl9pPr marL="3729120" indent="0" algn="ctr">
              <a:buNone/>
              <a:defRPr>
                <a:solidFill>
                  <a:schemeClr val="tx1">
                    <a:tint val="75000"/>
                  </a:schemeClr>
                </a:solidFill>
              </a:defRPr>
            </a:lvl9pPr>
          </a:lstStyle>
          <a:p>
            <a:r>
              <a:rPr lang="en-US" dirty="0" smtClean="0"/>
              <a:t>Click to edit Master subtitle style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7146" y="167445"/>
            <a:ext cx="2126213" cy="850364"/>
          </a:xfrm>
          <a:prstGeom prst="rect">
            <a:avLst/>
          </a:prstGeom>
        </p:spPr>
      </p:pic>
    </p:spTree>
    <p:extLst>
      <p:ext uri="{BB962C8B-B14F-4D97-AF65-F5344CB8AC3E}">
        <p14:creationId xmlns:p14="http://schemas.microsoft.com/office/powerpoint/2010/main" val="365530750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EMO Layout">
    <p:spTree>
      <p:nvGrpSpPr>
        <p:cNvPr id="1" name=""/>
        <p:cNvGrpSpPr/>
        <p:nvPr/>
      </p:nvGrpSpPr>
      <p:grpSpPr>
        <a:xfrm>
          <a:off x="0" y="0"/>
          <a:ext cx="0" cy="0"/>
          <a:chOff x="0" y="0"/>
          <a:chExt cx="0" cy="0"/>
        </a:xfrm>
      </p:grpSpPr>
      <p:sp>
        <p:nvSpPr>
          <p:cNvPr id="3" name="Title Placeholder 9"/>
          <p:cNvSpPr>
            <a:spLocks noGrp="1"/>
          </p:cNvSpPr>
          <p:nvPr>
            <p:ph type="title"/>
          </p:nvPr>
        </p:nvSpPr>
        <p:spPr>
          <a:xfrm>
            <a:off x="620367" y="4557725"/>
            <a:ext cx="11662232" cy="1709773"/>
          </a:xfrm>
          <a:prstGeom prst="rect">
            <a:avLst/>
          </a:prstGeom>
        </p:spPr>
        <p:txBody>
          <a:bodyPr vert="horz" lIns="91409" tIns="45705" rIns="91409" bIns="45705" rtlCol="0" anchor="t" anchorCtr="0">
            <a:normAutofit/>
          </a:bodyPr>
          <a:lstStyle>
            <a:lvl1pPr>
              <a:defRPr sz="3672"/>
            </a:lvl1pPr>
          </a:lstStyle>
          <a:p>
            <a:r>
              <a:rPr lang="en-US" dirty="0" smtClean="0"/>
              <a:t>Click to edit Master title style</a:t>
            </a:r>
            <a:endParaRPr lang="en-US" dirty="0"/>
          </a:p>
        </p:txBody>
      </p:sp>
      <p:sp>
        <p:nvSpPr>
          <p:cNvPr id="2" name="TextBox 1"/>
          <p:cNvSpPr txBox="1"/>
          <p:nvPr userDrawn="1"/>
        </p:nvSpPr>
        <p:spPr>
          <a:xfrm>
            <a:off x="620366" y="3148786"/>
            <a:ext cx="11584484" cy="1150587"/>
          </a:xfrm>
          <a:prstGeom prst="rect">
            <a:avLst/>
          </a:prstGeom>
          <a:noFill/>
        </p:spPr>
        <p:txBody>
          <a:bodyPr wrap="square" rtlCol="0">
            <a:spAutoFit/>
          </a:bodyPr>
          <a:lstStyle/>
          <a:p>
            <a:pPr defTabSz="932278"/>
            <a:r>
              <a:rPr lang="en-US" sz="6731" dirty="0">
                <a:solidFill>
                  <a:prstClr val="black"/>
                </a:solidFill>
                <a:latin typeface="Segoe UI Light" pitchFamily="34" charset="0"/>
                <a:ea typeface="Segoe UI" pitchFamily="34" charset="0"/>
                <a:cs typeface="Segoe UI" pitchFamily="34" charset="0"/>
              </a:rPr>
              <a:t>DEMO</a:t>
            </a:r>
          </a:p>
        </p:txBody>
      </p:sp>
      <p:cxnSp>
        <p:nvCxnSpPr>
          <p:cNvPr id="6" name="Straight Connector 5"/>
          <p:cNvCxnSpPr/>
          <p:nvPr userDrawn="1"/>
        </p:nvCxnSpPr>
        <p:spPr>
          <a:xfrm>
            <a:off x="620366" y="4159106"/>
            <a:ext cx="11584484" cy="0"/>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888" y="181340"/>
            <a:ext cx="2914799" cy="1165754"/>
          </a:xfrm>
          <a:prstGeom prst="rect">
            <a:avLst/>
          </a:prstGeom>
        </p:spPr>
      </p:pic>
    </p:spTree>
    <p:extLst>
      <p:ext uri="{BB962C8B-B14F-4D97-AF65-F5344CB8AC3E}">
        <p14:creationId xmlns:p14="http://schemas.microsoft.com/office/powerpoint/2010/main" val="30232051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theme" Target="../theme/theme2.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8"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slideLayout" Target="../slideLayouts/slideLayout90.xml"/><Relationship Id="rId3" Type="http://schemas.openxmlformats.org/officeDocument/2006/relationships/slideLayout" Target="../slideLayouts/slideLayout67.xml"/><Relationship Id="rId21" Type="http://schemas.openxmlformats.org/officeDocument/2006/relationships/slideLayout" Target="../slideLayouts/slideLayout85.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slideLayout" Target="../slideLayouts/slideLayout89.xml"/><Relationship Id="rId33" Type="http://schemas.openxmlformats.org/officeDocument/2006/relationships/theme" Target="../theme/theme3.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29" Type="http://schemas.openxmlformats.org/officeDocument/2006/relationships/slideLayout" Target="../slideLayouts/slideLayout93.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32" Type="http://schemas.openxmlformats.org/officeDocument/2006/relationships/slideLayout" Target="../slideLayouts/slideLayout96.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28" Type="http://schemas.openxmlformats.org/officeDocument/2006/relationships/slideLayout" Target="../slideLayouts/slideLayout92.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31" Type="http://schemas.openxmlformats.org/officeDocument/2006/relationships/slideLayout" Target="../slideLayouts/slideLayout95.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slideLayout" Target="../slideLayouts/slideLayout91.xml"/><Relationship Id="rId30" Type="http://schemas.openxmlformats.org/officeDocument/2006/relationships/slideLayout" Target="../slideLayouts/slideLayout94.xml"/><Relationship Id="rId8" Type="http://schemas.openxmlformats.org/officeDocument/2006/relationships/slideLayout" Target="../slideLayouts/slideLayout7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5" Type="http://schemas.openxmlformats.org/officeDocument/2006/relationships/slideLayout" Target="../slideLayouts/slideLayout101.xml"/><Relationship Id="rId10" Type="http://schemas.openxmlformats.org/officeDocument/2006/relationships/theme" Target="../theme/theme4.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18.xml"/><Relationship Id="rId18" Type="http://schemas.openxmlformats.org/officeDocument/2006/relationships/slideLayout" Target="../slideLayouts/slideLayout123.xml"/><Relationship Id="rId26" Type="http://schemas.openxmlformats.org/officeDocument/2006/relationships/slideLayout" Target="../slideLayouts/slideLayout131.xml"/><Relationship Id="rId3" Type="http://schemas.openxmlformats.org/officeDocument/2006/relationships/slideLayout" Target="../slideLayouts/slideLayout108.xml"/><Relationship Id="rId21" Type="http://schemas.openxmlformats.org/officeDocument/2006/relationships/slideLayout" Target="../slideLayouts/slideLayout126.xml"/><Relationship Id="rId34" Type="http://schemas.openxmlformats.org/officeDocument/2006/relationships/slideLayout" Target="../slideLayouts/slideLayout139.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5" Type="http://schemas.openxmlformats.org/officeDocument/2006/relationships/slideLayout" Target="../slideLayouts/slideLayout130.xml"/><Relationship Id="rId33" Type="http://schemas.openxmlformats.org/officeDocument/2006/relationships/slideLayout" Target="../slideLayouts/slideLayout138.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20" Type="http://schemas.openxmlformats.org/officeDocument/2006/relationships/slideLayout" Target="../slideLayouts/slideLayout125.xml"/><Relationship Id="rId29" Type="http://schemas.openxmlformats.org/officeDocument/2006/relationships/slideLayout" Target="../slideLayouts/slideLayout134.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24" Type="http://schemas.openxmlformats.org/officeDocument/2006/relationships/slideLayout" Target="../slideLayouts/slideLayout129.xml"/><Relationship Id="rId32" Type="http://schemas.openxmlformats.org/officeDocument/2006/relationships/slideLayout" Target="../slideLayouts/slideLayout137.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23" Type="http://schemas.openxmlformats.org/officeDocument/2006/relationships/slideLayout" Target="../slideLayouts/slideLayout128.xml"/><Relationship Id="rId28" Type="http://schemas.openxmlformats.org/officeDocument/2006/relationships/slideLayout" Target="../slideLayouts/slideLayout133.xml"/><Relationship Id="rId36" Type="http://schemas.openxmlformats.org/officeDocument/2006/relationships/theme" Target="../theme/theme5.xml"/><Relationship Id="rId10" Type="http://schemas.openxmlformats.org/officeDocument/2006/relationships/slideLayout" Target="../slideLayouts/slideLayout115.xml"/><Relationship Id="rId19" Type="http://schemas.openxmlformats.org/officeDocument/2006/relationships/slideLayout" Target="../slideLayouts/slideLayout124.xml"/><Relationship Id="rId31" Type="http://schemas.openxmlformats.org/officeDocument/2006/relationships/slideLayout" Target="../slideLayouts/slideLayout136.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 Id="rId22" Type="http://schemas.openxmlformats.org/officeDocument/2006/relationships/slideLayout" Target="../slideLayouts/slideLayout127.xml"/><Relationship Id="rId27" Type="http://schemas.openxmlformats.org/officeDocument/2006/relationships/slideLayout" Target="../slideLayouts/slideLayout132.xml"/><Relationship Id="rId30" Type="http://schemas.openxmlformats.org/officeDocument/2006/relationships/slideLayout" Target="../slideLayouts/slideLayout135.xml"/><Relationship Id="rId35" Type="http://schemas.openxmlformats.org/officeDocument/2006/relationships/slideLayout" Target="../slideLayouts/slideLayout140.xml"/><Relationship Id="rId8" Type="http://schemas.openxmlformats.org/officeDocument/2006/relationships/slideLayout" Target="../slideLayouts/slideLayout113.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53.xml"/><Relationship Id="rId18" Type="http://schemas.openxmlformats.org/officeDocument/2006/relationships/slideLayout" Target="../slideLayouts/slideLayout158.xml"/><Relationship Id="rId26" Type="http://schemas.openxmlformats.org/officeDocument/2006/relationships/slideLayout" Target="../slideLayouts/slideLayout166.xml"/><Relationship Id="rId39" Type="http://schemas.openxmlformats.org/officeDocument/2006/relationships/slideLayout" Target="../slideLayouts/slideLayout179.xml"/><Relationship Id="rId21" Type="http://schemas.openxmlformats.org/officeDocument/2006/relationships/slideLayout" Target="../slideLayouts/slideLayout161.xml"/><Relationship Id="rId34" Type="http://schemas.openxmlformats.org/officeDocument/2006/relationships/slideLayout" Target="../slideLayouts/slideLayout174.xml"/><Relationship Id="rId7" Type="http://schemas.openxmlformats.org/officeDocument/2006/relationships/slideLayout" Target="../slideLayouts/slideLayout147.xml"/><Relationship Id="rId2" Type="http://schemas.openxmlformats.org/officeDocument/2006/relationships/slideLayout" Target="../slideLayouts/slideLayout142.xml"/><Relationship Id="rId16" Type="http://schemas.openxmlformats.org/officeDocument/2006/relationships/slideLayout" Target="../slideLayouts/slideLayout156.xml"/><Relationship Id="rId20" Type="http://schemas.openxmlformats.org/officeDocument/2006/relationships/slideLayout" Target="../slideLayouts/slideLayout160.xml"/><Relationship Id="rId29" Type="http://schemas.openxmlformats.org/officeDocument/2006/relationships/slideLayout" Target="../slideLayouts/slideLayout169.xml"/><Relationship Id="rId41" Type="http://schemas.openxmlformats.org/officeDocument/2006/relationships/theme" Target="../theme/theme6.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24" Type="http://schemas.openxmlformats.org/officeDocument/2006/relationships/slideLayout" Target="../slideLayouts/slideLayout164.xml"/><Relationship Id="rId32" Type="http://schemas.openxmlformats.org/officeDocument/2006/relationships/slideLayout" Target="../slideLayouts/slideLayout172.xml"/><Relationship Id="rId37" Type="http://schemas.openxmlformats.org/officeDocument/2006/relationships/slideLayout" Target="../slideLayouts/slideLayout177.xml"/><Relationship Id="rId40" Type="http://schemas.openxmlformats.org/officeDocument/2006/relationships/slideLayout" Target="../slideLayouts/slideLayout180.xml"/><Relationship Id="rId5" Type="http://schemas.openxmlformats.org/officeDocument/2006/relationships/slideLayout" Target="../slideLayouts/slideLayout145.xml"/><Relationship Id="rId15" Type="http://schemas.openxmlformats.org/officeDocument/2006/relationships/slideLayout" Target="../slideLayouts/slideLayout155.xml"/><Relationship Id="rId23" Type="http://schemas.openxmlformats.org/officeDocument/2006/relationships/slideLayout" Target="../slideLayouts/slideLayout163.xml"/><Relationship Id="rId28" Type="http://schemas.openxmlformats.org/officeDocument/2006/relationships/slideLayout" Target="../slideLayouts/slideLayout168.xml"/><Relationship Id="rId36" Type="http://schemas.openxmlformats.org/officeDocument/2006/relationships/slideLayout" Target="../slideLayouts/slideLayout176.xml"/><Relationship Id="rId10" Type="http://schemas.openxmlformats.org/officeDocument/2006/relationships/slideLayout" Target="../slideLayouts/slideLayout150.xml"/><Relationship Id="rId19" Type="http://schemas.openxmlformats.org/officeDocument/2006/relationships/slideLayout" Target="../slideLayouts/slideLayout159.xml"/><Relationship Id="rId31" Type="http://schemas.openxmlformats.org/officeDocument/2006/relationships/slideLayout" Target="../slideLayouts/slideLayout171.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 Id="rId22" Type="http://schemas.openxmlformats.org/officeDocument/2006/relationships/slideLayout" Target="../slideLayouts/slideLayout162.xml"/><Relationship Id="rId27" Type="http://schemas.openxmlformats.org/officeDocument/2006/relationships/slideLayout" Target="../slideLayouts/slideLayout167.xml"/><Relationship Id="rId30" Type="http://schemas.openxmlformats.org/officeDocument/2006/relationships/slideLayout" Target="../slideLayouts/slideLayout170.xml"/><Relationship Id="rId35" Type="http://schemas.openxmlformats.org/officeDocument/2006/relationships/slideLayout" Target="../slideLayouts/slideLayout175.xml"/><Relationship Id="rId8" Type="http://schemas.openxmlformats.org/officeDocument/2006/relationships/slideLayout" Target="../slideLayouts/slideLayout148.xml"/><Relationship Id="rId3" Type="http://schemas.openxmlformats.org/officeDocument/2006/relationships/slideLayout" Target="../slideLayouts/slideLayout143.xml"/><Relationship Id="rId12" Type="http://schemas.openxmlformats.org/officeDocument/2006/relationships/slideLayout" Target="../slideLayouts/slideLayout152.xml"/><Relationship Id="rId17" Type="http://schemas.openxmlformats.org/officeDocument/2006/relationships/slideLayout" Target="../slideLayouts/slideLayout157.xml"/><Relationship Id="rId25" Type="http://schemas.openxmlformats.org/officeDocument/2006/relationships/slideLayout" Target="../slideLayouts/slideLayout165.xml"/><Relationship Id="rId33" Type="http://schemas.openxmlformats.org/officeDocument/2006/relationships/slideLayout" Target="../slideLayouts/slideLayout173.xml"/><Relationship Id="rId38" Type="http://schemas.openxmlformats.org/officeDocument/2006/relationships/slideLayout" Target="../slideLayouts/slideLayout178.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93.xml"/><Relationship Id="rId18" Type="http://schemas.openxmlformats.org/officeDocument/2006/relationships/slideLayout" Target="../slideLayouts/slideLayout198.xml"/><Relationship Id="rId26" Type="http://schemas.openxmlformats.org/officeDocument/2006/relationships/slideLayout" Target="../slideLayouts/slideLayout206.xml"/><Relationship Id="rId39" Type="http://schemas.openxmlformats.org/officeDocument/2006/relationships/slideLayout" Target="../slideLayouts/slideLayout219.xml"/><Relationship Id="rId21" Type="http://schemas.openxmlformats.org/officeDocument/2006/relationships/slideLayout" Target="../slideLayouts/slideLayout201.xml"/><Relationship Id="rId34" Type="http://schemas.openxmlformats.org/officeDocument/2006/relationships/slideLayout" Target="../slideLayouts/slideLayout214.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17" Type="http://schemas.openxmlformats.org/officeDocument/2006/relationships/slideLayout" Target="../slideLayouts/slideLayout197.xml"/><Relationship Id="rId25" Type="http://schemas.openxmlformats.org/officeDocument/2006/relationships/slideLayout" Target="../slideLayouts/slideLayout205.xml"/><Relationship Id="rId33" Type="http://schemas.openxmlformats.org/officeDocument/2006/relationships/slideLayout" Target="../slideLayouts/slideLayout213.xml"/><Relationship Id="rId38" Type="http://schemas.openxmlformats.org/officeDocument/2006/relationships/slideLayout" Target="../slideLayouts/slideLayout218.xml"/><Relationship Id="rId2" Type="http://schemas.openxmlformats.org/officeDocument/2006/relationships/slideLayout" Target="../slideLayouts/slideLayout182.xml"/><Relationship Id="rId16" Type="http://schemas.openxmlformats.org/officeDocument/2006/relationships/slideLayout" Target="../slideLayouts/slideLayout196.xml"/><Relationship Id="rId20" Type="http://schemas.openxmlformats.org/officeDocument/2006/relationships/slideLayout" Target="../slideLayouts/slideLayout200.xml"/><Relationship Id="rId29" Type="http://schemas.openxmlformats.org/officeDocument/2006/relationships/slideLayout" Target="../slideLayouts/slideLayout209.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24" Type="http://schemas.openxmlformats.org/officeDocument/2006/relationships/slideLayout" Target="../slideLayouts/slideLayout204.xml"/><Relationship Id="rId32" Type="http://schemas.openxmlformats.org/officeDocument/2006/relationships/slideLayout" Target="../slideLayouts/slideLayout212.xml"/><Relationship Id="rId37" Type="http://schemas.openxmlformats.org/officeDocument/2006/relationships/slideLayout" Target="../slideLayouts/slideLayout217.xml"/><Relationship Id="rId40" Type="http://schemas.openxmlformats.org/officeDocument/2006/relationships/theme" Target="../theme/theme7.xml"/><Relationship Id="rId5" Type="http://schemas.openxmlformats.org/officeDocument/2006/relationships/slideLayout" Target="../slideLayouts/slideLayout185.xml"/><Relationship Id="rId15" Type="http://schemas.openxmlformats.org/officeDocument/2006/relationships/slideLayout" Target="../slideLayouts/slideLayout195.xml"/><Relationship Id="rId23" Type="http://schemas.openxmlformats.org/officeDocument/2006/relationships/slideLayout" Target="../slideLayouts/slideLayout203.xml"/><Relationship Id="rId28" Type="http://schemas.openxmlformats.org/officeDocument/2006/relationships/slideLayout" Target="../slideLayouts/slideLayout208.xml"/><Relationship Id="rId36" Type="http://schemas.openxmlformats.org/officeDocument/2006/relationships/slideLayout" Target="../slideLayouts/slideLayout216.xml"/><Relationship Id="rId10" Type="http://schemas.openxmlformats.org/officeDocument/2006/relationships/slideLayout" Target="../slideLayouts/slideLayout190.xml"/><Relationship Id="rId19" Type="http://schemas.openxmlformats.org/officeDocument/2006/relationships/slideLayout" Target="../slideLayouts/slideLayout199.xml"/><Relationship Id="rId31" Type="http://schemas.openxmlformats.org/officeDocument/2006/relationships/slideLayout" Target="../slideLayouts/slideLayout211.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 Id="rId22" Type="http://schemas.openxmlformats.org/officeDocument/2006/relationships/slideLayout" Target="../slideLayouts/slideLayout202.xml"/><Relationship Id="rId27" Type="http://schemas.openxmlformats.org/officeDocument/2006/relationships/slideLayout" Target="../slideLayouts/slideLayout207.xml"/><Relationship Id="rId30" Type="http://schemas.openxmlformats.org/officeDocument/2006/relationships/slideLayout" Target="../slideLayouts/slideLayout210.xml"/><Relationship Id="rId35" Type="http://schemas.openxmlformats.org/officeDocument/2006/relationships/slideLayout" Target="../slideLayouts/slideLayout215.xml"/><Relationship Id="rId8" Type="http://schemas.openxmlformats.org/officeDocument/2006/relationships/slideLayout" Target="../slideLayouts/slideLayout188.xml"/><Relationship Id="rId3" Type="http://schemas.openxmlformats.org/officeDocument/2006/relationships/slideLayout" Target="../slideLayouts/slideLayout1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27.xml"/><Relationship Id="rId3" Type="http://schemas.openxmlformats.org/officeDocument/2006/relationships/slideLayout" Target="../slideLayouts/slideLayout222.xml"/><Relationship Id="rId7" Type="http://schemas.openxmlformats.org/officeDocument/2006/relationships/slideLayout" Target="../slideLayouts/slideLayout226.xml"/><Relationship Id="rId2" Type="http://schemas.openxmlformats.org/officeDocument/2006/relationships/slideLayout" Target="../slideLayouts/slideLayout221.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5" Type="http://schemas.openxmlformats.org/officeDocument/2006/relationships/slideLayout" Target="../slideLayouts/slideLayout224.xml"/><Relationship Id="rId10" Type="http://schemas.openxmlformats.org/officeDocument/2006/relationships/theme" Target="../theme/theme8.xml"/><Relationship Id="rId4" Type="http://schemas.openxmlformats.org/officeDocument/2006/relationships/slideLayout" Target="../slideLayouts/slideLayout223.xml"/><Relationship Id="rId9" Type="http://schemas.openxmlformats.org/officeDocument/2006/relationships/slideLayout" Target="../slideLayouts/slideLayout2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1868204"/>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3"/>
          </p:nvPr>
        </p:nvSpPr>
        <p:spPr>
          <a:xfrm>
            <a:off x="9877007" y="6483350"/>
            <a:ext cx="1804987" cy="371475"/>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dirty="0" smtClean="0"/>
              <a:t>Microsoft Confidential</a:t>
            </a:r>
          </a:p>
        </p:txBody>
      </p:sp>
      <p:sp>
        <p:nvSpPr>
          <p:cNvPr id="10" name="Date Placeholder 9"/>
          <p:cNvSpPr>
            <a:spLocks noGrp="1"/>
          </p:cNvSpPr>
          <p:nvPr>
            <p:ph type="dt" sz="half" idx="2"/>
          </p:nvPr>
        </p:nvSpPr>
        <p:spPr>
          <a:xfrm>
            <a:off x="7079832" y="6483349"/>
            <a:ext cx="2797175" cy="371475"/>
          </a:xfrm>
          <a:prstGeom prst="rect">
            <a:avLst/>
          </a:prstGeom>
        </p:spPr>
        <p:txBody>
          <a:bodyPr vert="horz" lIns="91440" tIns="45720" rIns="91440" bIns="45720" rtlCol="0" anchor="b"/>
          <a:lstStyle>
            <a:lvl1pPr algn="l">
              <a:defRPr sz="1200">
                <a:solidFill>
                  <a:schemeClr val="tx1">
                    <a:tint val="75000"/>
                  </a:schemeClr>
                </a:solidFill>
              </a:defRPr>
            </a:lvl1pPr>
          </a:lstStyle>
          <a:p>
            <a:fld id="{19A18E7F-4D26-44E8-AE3A-69908B15FB69}" type="datetime1">
              <a:rPr lang="en-US" smtClean="0"/>
              <a:t>10/11/2014</a:t>
            </a:fld>
            <a:endParaRPr lang="en-US"/>
          </a:p>
        </p:txBody>
      </p:sp>
      <p:sp>
        <p:nvSpPr>
          <p:cNvPr id="11" name="Slide Number Placeholder 10"/>
          <p:cNvSpPr>
            <a:spLocks noGrp="1"/>
          </p:cNvSpPr>
          <p:nvPr>
            <p:ph type="sldNum" sz="quarter" idx="4"/>
          </p:nvPr>
        </p:nvSpPr>
        <p:spPr>
          <a:xfrm>
            <a:off x="11676062" y="6483350"/>
            <a:ext cx="485776" cy="371475"/>
          </a:xfrm>
          <a:prstGeom prst="rect">
            <a:avLst/>
          </a:prstGeom>
        </p:spPr>
        <p:txBody>
          <a:bodyPr vert="horz" lIns="91440" tIns="45720" rIns="91440" bIns="45720" rtlCol="0" anchor="b"/>
          <a:lstStyle>
            <a:lvl1pPr algn="l">
              <a:defRPr sz="1200">
                <a:solidFill>
                  <a:schemeClr val="tx1">
                    <a:tint val="75000"/>
                  </a:schemeClr>
                </a:solidFill>
              </a:defRPr>
            </a:lvl1pPr>
          </a:lstStyle>
          <a:p>
            <a:fld id="{2775DF8E-1151-4C45-8C93-3AB060627CA9}" type="slidenum">
              <a:rPr lang="en-US" smtClean="0"/>
              <a:pPr/>
              <a:t>‹#›</a:t>
            </a:fld>
            <a:endParaRPr lang="en-US"/>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95" r:id="rId1"/>
    <p:sldLayoutId id="2147484167" r:id="rId2"/>
    <p:sldLayoutId id="2147484166" r:id="rId3"/>
    <p:sldLayoutId id="2147484183" r:id="rId4"/>
    <p:sldLayoutId id="2147484194" r:id="rId5"/>
    <p:sldLayoutId id="2147484277" r:id="rId6"/>
    <p:sldLayoutId id="2147484269" r:id="rId7"/>
    <p:sldLayoutId id="2147484105" r:id="rId8"/>
    <p:sldLayoutId id="2147484182" r:id="rId9"/>
    <p:sldLayoutId id="2147484200" r:id="rId10"/>
    <p:sldLayoutId id="2147484130" r:id="rId11"/>
    <p:sldLayoutId id="2147484101" r:id="rId12"/>
    <p:sldLayoutId id="2147484102" r:id="rId13"/>
    <p:sldLayoutId id="2147484087" r:id="rId14"/>
    <p:sldLayoutId id="2147484098" r:id="rId15"/>
    <p:sldLayoutId id="2147484086" r:id="rId16"/>
    <p:sldLayoutId id="2147484107" r:id="rId17"/>
    <p:sldLayoutId id="2147484099" r:id="rId18"/>
    <p:sldLayoutId id="2147484100" r:id="rId19"/>
    <p:sldLayoutId id="2147484089" r:id="rId20"/>
    <p:sldLayoutId id="2147484106" r:id="rId21"/>
    <p:sldLayoutId id="2147484092" r:id="rId22"/>
    <p:sldLayoutId id="2147484201" r:id="rId23"/>
    <p:sldLayoutId id="2147484196" r:id="rId24"/>
    <p:sldLayoutId id="2147484197" r:id="rId25"/>
    <p:sldLayoutId id="2147484198" r:id="rId26"/>
    <p:sldLayoutId id="2147484199" r:id="rId27"/>
    <p:sldLayoutId id="2147484093" r:id="rId28"/>
    <p:sldLayoutId id="2147484127" r:id="rId29"/>
    <p:sldLayoutId id="2147484128" r:id="rId30"/>
    <p:sldLayoutId id="2147484129" r:id="rId31"/>
    <p:sldLayoutId id="2147484096" r:id="rId32"/>
  </p:sldLayoutIdLst>
  <p:transition>
    <p:fade/>
  </p:transition>
  <p:timing>
    <p:tnLst>
      <p:par>
        <p:cTn id="1" dur="indefinite" restart="never" nodeType="tmRoot"/>
      </p:par>
    </p:tnLst>
  </p:timing>
  <p:hf hdr="0"/>
  <p:txStyles>
    <p:titleStyle>
      <a:lvl1pPr algn="l" defTabSz="932742" rtl="0" eaLnBrk="1" latinLnBrk="0" hangingPunct="1">
        <a:lnSpc>
          <a:spcPct val="90000"/>
        </a:lnSpc>
        <a:spcBef>
          <a:spcPct val="0"/>
        </a:spcBef>
        <a:buNone/>
        <a:defRPr lang="en-US" sz="4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orient="horz" pos="763" userDrawn="1">
          <p15:clr>
            <a:srgbClr val="5ACBF0"/>
          </p15:clr>
        </p15:guide>
        <p15:guide id="17" orient="horz" pos="1339" userDrawn="1">
          <p15:clr>
            <a:srgbClr val="5ACBF0"/>
          </p15:clr>
        </p15:guide>
        <p15:guide id="18" orient="horz" pos="1915" userDrawn="1">
          <p15:clr>
            <a:srgbClr val="5ACBF0"/>
          </p15:clr>
        </p15:guide>
        <p15:guide id="19" orient="horz" pos="2491" userDrawn="1">
          <p15:clr>
            <a:srgbClr val="5ACBF0"/>
          </p15:clr>
        </p15:guide>
        <p15:guide id="20" orient="horz" pos="3067" userDrawn="1">
          <p15:clr>
            <a:srgbClr val="5ACBF0"/>
          </p15:clr>
        </p15:guide>
        <p15:guide id="21" orient="horz" pos="3643" userDrawn="1">
          <p15:clr>
            <a:srgbClr val="5ACBF0"/>
          </p15:clr>
        </p15:guide>
        <p15:guide id="22" orient="horz" pos="4219" userDrawn="1">
          <p15:clr>
            <a:srgbClr val="5ACBF0"/>
          </p15:clr>
        </p15:guide>
        <p15:guide id="23" pos="288" userDrawn="1">
          <p15:clr>
            <a:srgbClr val="C35EA4"/>
          </p15:clr>
        </p15:guide>
        <p15:guide id="24" pos="7546" userDrawn="1">
          <p15:clr>
            <a:srgbClr val="C35EA4"/>
          </p15:clr>
        </p15:guide>
        <p15:guide id="25" orient="horz" pos="4104" userDrawn="1">
          <p15:clr>
            <a:srgbClr val="C35EA4"/>
          </p15:clr>
        </p15:guide>
        <p15:guide id="26" orient="horz" pos="302"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1868204"/>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3"/>
          </p:nvPr>
        </p:nvSpPr>
        <p:spPr>
          <a:xfrm>
            <a:off x="9877007" y="6483350"/>
            <a:ext cx="1804987" cy="371475"/>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dirty="0" smtClean="0"/>
              <a:t>Microsoft Confidential</a:t>
            </a:r>
          </a:p>
        </p:txBody>
      </p:sp>
      <p:sp>
        <p:nvSpPr>
          <p:cNvPr id="10" name="Date Placeholder 9"/>
          <p:cNvSpPr>
            <a:spLocks noGrp="1"/>
          </p:cNvSpPr>
          <p:nvPr>
            <p:ph type="dt" sz="half" idx="2"/>
          </p:nvPr>
        </p:nvSpPr>
        <p:spPr>
          <a:xfrm>
            <a:off x="7079832" y="6483349"/>
            <a:ext cx="2797175" cy="371475"/>
          </a:xfrm>
          <a:prstGeom prst="rect">
            <a:avLst/>
          </a:prstGeom>
        </p:spPr>
        <p:txBody>
          <a:bodyPr vert="horz" lIns="91440" tIns="45720" rIns="91440" bIns="45720" rtlCol="0" anchor="b"/>
          <a:lstStyle>
            <a:lvl1pPr algn="l">
              <a:defRPr sz="1200">
                <a:solidFill>
                  <a:schemeClr val="tx1">
                    <a:tint val="75000"/>
                  </a:schemeClr>
                </a:solidFill>
              </a:defRPr>
            </a:lvl1pPr>
          </a:lstStyle>
          <a:p>
            <a:fld id="{19A18E7F-4D26-44E8-AE3A-69908B15FB69}" type="datetime1">
              <a:rPr lang="en-US" smtClean="0"/>
              <a:t>10/11/2014</a:t>
            </a:fld>
            <a:endParaRPr lang="en-US"/>
          </a:p>
        </p:txBody>
      </p:sp>
      <p:sp>
        <p:nvSpPr>
          <p:cNvPr id="11" name="Slide Number Placeholder 10"/>
          <p:cNvSpPr>
            <a:spLocks noGrp="1"/>
          </p:cNvSpPr>
          <p:nvPr>
            <p:ph type="sldNum" sz="quarter" idx="4"/>
          </p:nvPr>
        </p:nvSpPr>
        <p:spPr>
          <a:xfrm>
            <a:off x="11676062" y="6483350"/>
            <a:ext cx="485776" cy="371475"/>
          </a:xfrm>
          <a:prstGeom prst="rect">
            <a:avLst/>
          </a:prstGeom>
        </p:spPr>
        <p:txBody>
          <a:bodyPr vert="horz" lIns="91440" tIns="45720" rIns="91440" bIns="45720" rtlCol="0" anchor="b"/>
          <a:lstStyle>
            <a:lvl1pPr algn="l">
              <a:defRPr sz="1200">
                <a:solidFill>
                  <a:schemeClr val="tx1">
                    <a:tint val="75000"/>
                  </a:schemeClr>
                </a:solidFill>
              </a:defRPr>
            </a:lvl1pPr>
          </a:lstStyle>
          <a:p>
            <a:fld id="{2775DF8E-1151-4C45-8C93-3AB060627CA9}" type="slidenum">
              <a:rPr lang="en-US" smtClean="0"/>
              <a:pPr/>
              <a:t>‹#›</a:t>
            </a:fld>
            <a:endParaRPr lang="en-US"/>
          </a:p>
        </p:txBody>
      </p:sp>
    </p:spTree>
    <p:extLst>
      <p:ext uri="{BB962C8B-B14F-4D97-AF65-F5344CB8AC3E}">
        <p14:creationId xmlns:p14="http://schemas.microsoft.com/office/powerpoint/2010/main" val="2600245284"/>
      </p:ext>
    </p:extLst>
  </p:cSld>
  <p:clrMap bg1="lt1" tx1="dk1" bg2="lt2" tx2="dk2" accent1="accent1" accent2="accent2" accent3="accent3" accent4="accent4" accent5="accent5" accent6="accent6" hlink="hlink" folHlink="folHlink"/>
  <p:sldLayoutIdLst>
    <p:sldLayoutId id="2147484203" r:id="rId1"/>
    <p:sldLayoutId id="2147484284" r:id="rId2"/>
    <p:sldLayoutId id="2147484285" r:id="rId3"/>
    <p:sldLayoutId id="2147484286" r:id="rId4"/>
    <p:sldLayoutId id="2147484287" r:id="rId5"/>
    <p:sldLayoutId id="2147484288" r:id="rId6"/>
    <p:sldLayoutId id="2147484289" r:id="rId7"/>
    <p:sldLayoutId id="2147484208" r:id="rId8"/>
    <p:sldLayoutId id="2147484209" r:id="rId9"/>
    <p:sldLayoutId id="2147484210" r:id="rId10"/>
    <p:sldLayoutId id="2147484211" r:id="rId11"/>
    <p:sldLayoutId id="2147484212" r:id="rId12"/>
    <p:sldLayoutId id="2147484213" r:id="rId13"/>
    <p:sldLayoutId id="2147484214" r:id="rId14"/>
    <p:sldLayoutId id="2147484215" r:id="rId15"/>
    <p:sldLayoutId id="2147484216" r:id="rId16"/>
    <p:sldLayoutId id="2147484217" r:id="rId17"/>
    <p:sldLayoutId id="2147484218" r:id="rId18"/>
    <p:sldLayoutId id="2147484219" r:id="rId19"/>
    <p:sldLayoutId id="2147484220" r:id="rId20"/>
    <p:sldLayoutId id="2147484221" r:id="rId21"/>
    <p:sldLayoutId id="2147484222" r:id="rId22"/>
    <p:sldLayoutId id="2147484223" r:id="rId23"/>
    <p:sldLayoutId id="2147484224" r:id="rId24"/>
    <p:sldLayoutId id="2147484225" r:id="rId25"/>
    <p:sldLayoutId id="2147484226" r:id="rId26"/>
    <p:sldLayoutId id="2147484227" r:id="rId27"/>
    <p:sldLayoutId id="2147484228" r:id="rId28"/>
    <p:sldLayoutId id="2147484229" r:id="rId29"/>
    <p:sldLayoutId id="2147484230" r:id="rId30"/>
    <p:sldLayoutId id="2147484231" r:id="rId31"/>
    <p:sldLayoutId id="2147484232" r:id="rId32"/>
  </p:sldLayoutIdLst>
  <p:transition>
    <p:fade/>
  </p:transition>
  <p:timing>
    <p:tnLst>
      <p:par>
        <p:cTn id="1" dur="indefinite" restart="never" nodeType="tmRoot"/>
      </p:par>
    </p:tnLst>
  </p:timing>
  <p:hf hdr="0"/>
  <p:txStyles>
    <p:titleStyle>
      <a:lvl1pPr algn="l" defTabSz="932742" rtl="0" eaLnBrk="1" latinLnBrk="0" hangingPunct="1">
        <a:lnSpc>
          <a:spcPct val="90000"/>
        </a:lnSpc>
        <a:spcBef>
          <a:spcPct val="0"/>
        </a:spcBef>
        <a:buNone/>
        <a:defRPr lang="en-US" sz="4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orient="horz" pos="763">
          <p15:clr>
            <a:srgbClr val="5ACBF0"/>
          </p15:clr>
        </p15:guide>
        <p15:guide id="17" orient="horz" pos="1339">
          <p15:clr>
            <a:srgbClr val="5ACBF0"/>
          </p15:clr>
        </p15:guide>
        <p15:guide id="18" orient="horz" pos="1915">
          <p15:clr>
            <a:srgbClr val="5ACBF0"/>
          </p15:clr>
        </p15:guide>
        <p15:guide id="19" orient="horz" pos="2491">
          <p15:clr>
            <a:srgbClr val="5ACBF0"/>
          </p15:clr>
        </p15:guide>
        <p15:guide id="20" orient="horz" pos="3067">
          <p15:clr>
            <a:srgbClr val="5ACBF0"/>
          </p15:clr>
        </p15:guide>
        <p15:guide id="21" orient="horz" pos="3643">
          <p15:clr>
            <a:srgbClr val="5ACBF0"/>
          </p15:clr>
        </p15:guide>
        <p15:guide id="22" orient="horz" pos="4219">
          <p15:clr>
            <a:srgbClr val="5ACBF0"/>
          </p15:clr>
        </p15:guide>
        <p15:guide id="23" pos="288">
          <p15:clr>
            <a:srgbClr val="C35EA4"/>
          </p15:clr>
        </p15:guide>
        <p15:guide id="24" pos="7546">
          <p15:clr>
            <a:srgbClr val="C35EA4"/>
          </p15:clr>
        </p15:guide>
        <p15:guide id="25" orient="horz" pos="4104">
          <p15:clr>
            <a:srgbClr val="C35EA4"/>
          </p15:clr>
        </p15:guide>
        <p15:guide id="26" orient="horz" pos="302">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1868204"/>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3"/>
          </p:nvPr>
        </p:nvSpPr>
        <p:spPr>
          <a:xfrm>
            <a:off x="9877007" y="6483350"/>
            <a:ext cx="1804987" cy="371475"/>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dirty="0" smtClean="0"/>
              <a:t>Microsoft Confidential</a:t>
            </a:r>
          </a:p>
        </p:txBody>
      </p:sp>
      <p:sp>
        <p:nvSpPr>
          <p:cNvPr id="10" name="Date Placeholder 9"/>
          <p:cNvSpPr>
            <a:spLocks noGrp="1"/>
          </p:cNvSpPr>
          <p:nvPr>
            <p:ph type="dt" sz="half" idx="2"/>
          </p:nvPr>
        </p:nvSpPr>
        <p:spPr>
          <a:xfrm>
            <a:off x="7079832" y="6483349"/>
            <a:ext cx="2797175" cy="371475"/>
          </a:xfrm>
          <a:prstGeom prst="rect">
            <a:avLst/>
          </a:prstGeom>
        </p:spPr>
        <p:txBody>
          <a:bodyPr vert="horz" lIns="91440" tIns="45720" rIns="91440" bIns="45720" rtlCol="0" anchor="b"/>
          <a:lstStyle>
            <a:lvl1pPr algn="l">
              <a:defRPr sz="1200">
                <a:solidFill>
                  <a:schemeClr val="tx1">
                    <a:tint val="75000"/>
                  </a:schemeClr>
                </a:solidFill>
              </a:defRPr>
            </a:lvl1pPr>
          </a:lstStyle>
          <a:p>
            <a:fld id="{19A18E7F-4D26-44E8-AE3A-69908B15FB69}" type="datetime1">
              <a:rPr lang="en-US" smtClean="0"/>
              <a:t>10/11/2014</a:t>
            </a:fld>
            <a:endParaRPr lang="en-US"/>
          </a:p>
        </p:txBody>
      </p:sp>
      <p:sp>
        <p:nvSpPr>
          <p:cNvPr id="11" name="Slide Number Placeholder 10"/>
          <p:cNvSpPr>
            <a:spLocks noGrp="1"/>
          </p:cNvSpPr>
          <p:nvPr>
            <p:ph type="sldNum" sz="quarter" idx="4"/>
          </p:nvPr>
        </p:nvSpPr>
        <p:spPr>
          <a:xfrm>
            <a:off x="11676062" y="6483350"/>
            <a:ext cx="485776" cy="371475"/>
          </a:xfrm>
          <a:prstGeom prst="rect">
            <a:avLst/>
          </a:prstGeom>
        </p:spPr>
        <p:txBody>
          <a:bodyPr vert="horz" lIns="91440" tIns="45720" rIns="91440" bIns="45720" rtlCol="0" anchor="b"/>
          <a:lstStyle>
            <a:lvl1pPr algn="l">
              <a:defRPr sz="1200">
                <a:solidFill>
                  <a:schemeClr val="tx1">
                    <a:tint val="75000"/>
                  </a:schemeClr>
                </a:solidFill>
              </a:defRPr>
            </a:lvl1pPr>
          </a:lstStyle>
          <a:p>
            <a:fld id="{2775DF8E-1151-4C45-8C93-3AB060627CA9}" type="slidenum">
              <a:rPr lang="en-US" smtClean="0"/>
              <a:pPr/>
              <a:t>‹#›</a:t>
            </a:fld>
            <a:endParaRPr lang="en-US"/>
          </a:p>
        </p:txBody>
      </p:sp>
    </p:spTree>
    <p:extLst>
      <p:ext uri="{BB962C8B-B14F-4D97-AF65-F5344CB8AC3E}">
        <p14:creationId xmlns:p14="http://schemas.microsoft.com/office/powerpoint/2010/main" val="3284562403"/>
      </p:ext>
    </p:extLst>
  </p:cSld>
  <p:clrMap bg1="lt1" tx1="dk1" bg2="lt2" tx2="dk2" accent1="accent1" accent2="accent2" accent3="accent3" accent4="accent4" accent5="accent5" accent6="accent6" hlink="hlink" folHlink="folHlink"/>
  <p:sldLayoutIdLst>
    <p:sldLayoutId id="2147484238" r:id="rId1"/>
    <p:sldLayoutId id="2147484290" r:id="rId2"/>
    <p:sldLayoutId id="2147484291" r:id="rId3"/>
    <p:sldLayoutId id="2147484292" r:id="rId4"/>
    <p:sldLayoutId id="2147484293" r:id="rId5"/>
    <p:sldLayoutId id="2147484294" r:id="rId6"/>
    <p:sldLayoutId id="2147484295" r:id="rId7"/>
    <p:sldLayoutId id="2147484244" r:id="rId8"/>
    <p:sldLayoutId id="2147484245" r:id="rId9"/>
    <p:sldLayoutId id="2147484246" r:id="rId10"/>
    <p:sldLayoutId id="2147484247" r:id="rId11"/>
    <p:sldLayoutId id="2147484248" r:id="rId12"/>
    <p:sldLayoutId id="2147484249" r:id="rId13"/>
    <p:sldLayoutId id="2147484250" r:id="rId14"/>
    <p:sldLayoutId id="2147484251" r:id="rId15"/>
    <p:sldLayoutId id="2147484252" r:id="rId16"/>
    <p:sldLayoutId id="2147484253" r:id="rId17"/>
    <p:sldLayoutId id="2147484254" r:id="rId18"/>
    <p:sldLayoutId id="2147484255" r:id="rId19"/>
    <p:sldLayoutId id="2147484256" r:id="rId20"/>
    <p:sldLayoutId id="2147484257" r:id="rId21"/>
    <p:sldLayoutId id="2147484258" r:id="rId22"/>
    <p:sldLayoutId id="2147484259" r:id="rId23"/>
    <p:sldLayoutId id="2147484260" r:id="rId24"/>
    <p:sldLayoutId id="2147484261" r:id="rId25"/>
    <p:sldLayoutId id="2147484262" r:id="rId26"/>
    <p:sldLayoutId id="2147484263" r:id="rId27"/>
    <p:sldLayoutId id="2147484264" r:id="rId28"/>
    <p:sldLayoutId id="2147484265" r:id="rId29"/>
    <p:sldLayoutId id="2147484266" r:id="rId30"/>
    <p:sldLayoutId id="2147484267" r:id="rId31"/>
    <p:sldLayoutId id="2147484268" r:id="rId32"/>
  </p:sldLayoutIdLst>
  <p:transition>
    <p:fade/>
  </p:transition>
  <p:timing>
    <p:tnLst>
      <p:par>
        <p:cTn id="1" dur="indefinite" restart="never" nodeType="tmRoot"/>
      </p:par>
    </p:tnLst>
  </p:timing>
  <p:hf hdr="0"/>
  <p:txStyles>
    <p:titleStyle>
      <a:lvl1pPr algn="l" defTabSz="932742" rtl="0" eaLnBrk="1" latinLnBrk="0" hangingPunct="1">
        <a:lnSpc>
          <a:spcPct val="90000"/>
        </a:lnSpc>
        <a:spcBef>
          <a:spcPct val="0"/>
        </a:spcBef>
        <a:buNone/>
        <a:defRPr lang="en-US" sz="4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orient="horz" pos="763">
          <p15:clr>
            <a:srgbClr val="5ACBF0"/>
          </p15:clr>
        </p15:guide>
        <p15:guide id="17" orient="horz" pos="1339">
          <p15:clr>
            <a:srgbClr val="5ACBF0"/>
          </p15:clr>
        </p15:guide>
        <p15:guide id="18" orient="horz" pos="1915">
          <p15:clr>
            <a:srgbClr val="5ACBF0"/>
          </p15:clr>
        </p15:guide>
        <p15:guide id="19" orient="horz" pos="2491">
          <p15:clr>
            <a:srgbClr val="5ACBF0"/>
          </p15:clr>
        </p15:guide>
        <p15:guide id="20" orient="horz" pos="3067">
          <p15:clr>
            <a:srgbClr val="5ACBF0"/>
          </p15:clr>
        </p15:guide>
        <p15:guide id="21" orient="horz" pos="3643">
          <p15:clr>
            <a:srgbClr val="5ACBF0"/>
          </p15:clr>
        </p15:guide>
        <p15:guide id="22" orient="horz" pos="4219">
          <p15:clr>
            <a:srgbClr val="5ACBF0"/>
          </p15:clr>
        </p15:guide>
        <p15:guide id="23" pos="288">
          <p15:clr>
            <a:srgbClr val="C35EA4"/>
          </p15:clr>
        </p15:guide>
        <p15:guide id="24" pos="7546">
          <p15:clr>
            <a:srgbClr val="C35EA4"/>
          </p15:clr>
        </p15:guide>
        <p15:guide id="25" orient="horz" pos="4104">
          <p15:clr>
            <a:srgbClr val="C35EA4"/>
          </p15:clr>
        </p15:guide>
        <p15:guide id="26" orient="horz" pos="302">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Placeholder 9"/>
          <p:cNvSpPr>
            <a:spLocks noGrp="1"/>
          </p:cNvSpPr>
          <p:nvPr>
            <p:ph type="title"/>
          </p:nvPr>
        </p:nvSpPr>
        <p:spPr>
          <a:xfrm>
            <a:off x="387124" y="185843"/>
            <a:ext cx="11755521" cy="1084658"/>
          </a:xfrm>
          <a:prstGeom prst="rect">
            <a:avLst/>
          </a:prstGeom>
        </p:spPr>
        <p:txBody>
          <a:bodyPr vert="horz" lIns="91409" tIns="45705" rIns="91409" bIns="45705" rtlCol="0" anchor="t" anchorCtr="0">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374810293"/>
      </p:ext>
    </p:extLst>
  </p:cSld>
  <p:clrMap bg1="lt1" tx1="dk1" bg2="lt2" tx2="dk2" accent1="accent1" accent2="accent2" accent3="accent3" accent4="accent4" accent5="accent5" accent6="accent6" hlink="hlink" folHlink="folHlink"/>
  <p:sldLayoutIdLst>
    <p:sldLayoutId id="2147484298" r:id="rId1"/>
    <p:sldLayoutId id="2147484299" r:id="rId2"/>
    <p:sldLayoutId id="2147484300" r:id="rId3"/>
    <p:sldLayoutId id="2147484301" r:id="rId4"/>
    <p:sldLayoutId id="2147484302" r:id="rId5"/>
    <p:sldLayoutId id="2147484303" r:id="rId6"/>
    <p:sldLayoutId id="2147484304" r:id="rId7"/>
    <p:sldLayoutId id="2147484305" r:id="rId8"/>
    <p:sldLayoutId id="2147484306" r:id="rId9"/>
  </p:sldLayoutIdLst>
  <p:timing>
    <p:tnLst>
      <p:par>
        <p:cTn id="1" dur="indefinite" restart="never" nodeType="tmRoot"/>
      </p:par>
    </p:tnLst>
  </p:timing>
  <p:txStyles>
    <p:titleStyle>
      <a:lvl1pPr algn="l" defTabSz="932278" rtl="0" eaLnBrk="1" latinLnBrk="0" hangingPunct="1">
        <a:lnSpc>
          <a:spcPct val="80000"/>
        </a:lnSpc>
        <a:spcBef>
          <a:spcPct val="0"/>
        </a:spcBef>
        <a:buNone/>
        <a:defRPr sz="4488" kern="12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p:titleStyle>
    <p:bodyStyle>
      <a:lvl1pPr marL="349604" indent="-349604" algn="l" defTabSz="932278" rtl="0" eaLnBrk="1" latinLnBrk="0" hangingPunct="1">
        <a:spcBef>
          <a:spcPts val="1224"/>
        </a:spcBef>
        <a:buFont typeface="Arial" pitchFamily="34" charset="0"/>
        <a:buChar char="•"/>
        <a:defRPr sz="3264" b="1"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vl2pPr marL="757478" indent="-291336" algn="l" defTabSz="932278" rtl="0" eaLnBrk="1" latinLnBrk="0" hangingPunct="1">
        <a:spcBef>
          <a:spcPts val="306"/>
        </a:spcBef>
        <a:spcAft>
          <a:spcPts val="306"/>
        </a:spcAft>
        <a:buFont typeface="Arial" pitchFamily="34" charset="0"/>
        <a:buChar char="–"/>
        <a:defRPr sz="2856"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2pPr>
      <a:lvl3pPr marL="1165350" indent="-233070" algn="l" defTabSz="932278" rtl="0" eaLnBrk="1" latinLnBrk="0" hangingPunct="1">
        <a:spcBef>
          <a:spcPts val="204"/>
        </a:spcBef>
        <a:spcAft>
          <a:spcPts val="204"/>
        </a:spcAft>
        <a:buFont typeface="Arial" pitchFamily="34" charset="0"/>
        <a:buChar char="•"/>
        <a:defRPr sz="2448"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3pPr>
      <a:lvl4pPr marL="1631490" indent="-233070" algn="l" defTabSz="932278" rtl="0" eaLnBrk="1" latinLnBrk="0" hangingPunct="1">
        <a:spcBef>
          <a:spcPct val="20000"/>
        </a:spcBef>
        <a:buFont typeface="Arial" pitchFamily="34" charset="0"/>
        <a:buChar char="–"/>
        <a:defRPr sz="2040"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4pPr>
      <a:lvl5pPr marL="2097628" indent="-233070" algn="l" defTabSz="932278" rtl="0" eaLnBrk="1" latinLnBrk="0" hangingPunct="1">
        <a:spcBef>
          <a:spcPct val="20000"/>
        </a:spcBef>
        <a:buFont typeface="Arial" pitchFamily="34" charset="0"/>
        <a:buChar char="»"/>
        <a:defRPr sz="2040"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5pPr>
      <a:lvl6pPr marL="2563769" indent="-233070" algn="l" defTabSz="932278"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29908" indent="-233070" algn="l" defTabSz="932278"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6047" indent="-233070" algn="l" defTabSz="932278"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2187" indent="-233070" algn="l" defTabSz="932278"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278" rtl="0" eaLnBrk="1" latinLnBrk="0" hangingPunct="1">
        <a:defRPr sz="1836" kern="1200">
          <a:solidFill>
            <a:schemeClr val="tx1"/>
          </a:solidFill>
          <a:latin typeface="+mn-lt"/>
          <a:ea typeface="+mn-ea"/>
          <a:cs typeface="+mn-cs"/>
        </a:defRPr>
      </a:lvl1pPr>
      <a:lvl2pPr marL="466139" algn="l" defTabSz="932278" rtl="0" eaLnBrk="1" latinLnBrk="0" hangingPunct="1">
        <a:defRPr sz="1836" kern="1200">
          <a:solidFill>
            <a:schemeClr val="tx1"/>
          </a:solidFill>
          <a:latin typeface="+mn-lt"/>
          <a:ea typeface="+mn-ea"/>
          <a:cs typeface="+mn-cs"/>
        </a:defRPr>
      </a:lvl2pPr>
      <a:lvl3pPr marL="932278" algn="l" defTabSz="932278" rtl="0" eaLnBrk="1" latinLnBrk="0" hangingPunct="1">
        <a:defRPr sz="1836" kern="1200">
          <a:solidFill>
            <a:schemeClr val="tx1"/>
          </a:solidFill>
          <a:latin typeface="+mn-lt"/>
          <a:ea typeface="+mn-ea"/>
          <a:cs typeface="+mn-cs"/>
        </a:defRPr>
      </a:lvl3pPr>
      <a:lvl4pPr marL="1398419" algn="l" defTabSz="932278" rtl="0" eaLnBrk="1" latinLnBrk="0" hangingPunct="1">
        <a:defRPr sz="1836" kern="1200">
          <a:solidFill>
            <a:schemeClr val="tx1"/>
          </a:solidFill>
          <a:latin typeface="+mn-lt"/>
          <a:ea typeface="+mn-ea"/>
          <a:cs typeface="+mn-cs"/>
        </a:defRPr>
      </a:lvl4pPr>
      <a:lvl5pPr marL="1864559" algn="l" defTabSz="932278" rtl="0" eaLnBrk="1" latinLnBrk="0" hangingPunct="1">
        <a:defRPr sz="1836" kern="1200">
          <a:solidFill>
            <a:schemeClr val="tx1"/>
          </a:solidFill>
          <a:latin typeface="+mn-lt"/>
          <a:ea typeface="+mn-ea"/>
          <a:cs typeface="+mn-cs"/>
        </a:defRPr>
      </a:lvl5pPr>
      <a:lvl6pPr marL="2330698" algn="l" defTabSz="932278" rtl="0" eaLnBrk="1" latinLnBrk="0" hangingPunct="1">
        <a:defRPr sz="1836" kern="1200">
          <a:solidFill>
            <a:schemeClr val="tx1"/>
          </a:solidFill>
          <a:latin typeface="+mn-lt"/>
          <a:ea typeface="+mn-ea"/>
          <a:cs typeface="+mn-cs"/>
        </a:defRPr>
      </a:lvl6pPr>
      <a:lvl7pPr marL="2796838" algn="l" defTabSz="932278" rtl="0" eaLnBrk="1" latinLnBrk="0" hangingPunct="1">
        <a:defRPr sz="1836" kern="1200">
          <a:solidFill>
            <a:schemeClr val="tx1"/>
          </a:solidFill>
          <a:latin typeface="+mn-lt"/>
          <a:ea typeface="+mn-ea"/>
          <a:cs typeface="+mn-cs"/>
        </a:defRPr>
      </a:lvl7pPr>
      <a:lvl8pPr marL="3262977" algn="l" defTabSz="932278" rtl="0" eaLnBrk="1" latinLnBrk="0" hangingPunct="1">
        <a:defRPr sz="1836" kern="1200">
          <a:solidFill>
            <a:schemeClr val="tx1"/>
          </a:solidFill>
          <a:latin typeface="+mn-lt"/>
          <a:ea typeface="+mn-ea"/>
          <a:cs typeface="+mn-cs"/>
        </a:defRPr>
      </a:lvl8pPr>
      <a:lvl9pPr marL="3729120" algn="l" defTabSz="932278" rtl="0" eaLnBrk="1" latinLnBrk="0" hangingPunct="1">
        <a:defRPr sz="183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1868204"/>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3"/>
          </p:nvPr>
        </p:nvSpPr>
        <p:spPr>
          <a:xfrm>
            <a:off x="9877008" y="6483350"/>
            <a:ext cx="1804987" cy="371475"/>
          </a:xfrm>
          <a:prstGeom prst="rect">
            <a:avLst/>
          </a:prstGeom>
        </p:spPr>
        <p:txBody>
          <a:bodyPr vert="horz" lIns="91440" tIns="45720" rIns="91440" bIns="45720" rtlCol="0" anchor="b"/>
          <a:lstStyle>
            <a:lvl1pPr algn="l">
              <a:defRPr sz="1199">
                <a:solidFill>
                  <a:schemeClr val="tx1">
                    <a:tint val="75000"/>
                  </a:schemeClr>
                </a:solidFill>
              </a:defRPr>
            </a:lvl1pPr>
          </a:lstStyle>
          <a:p>
            <a:pPr defTabSz="932563"/>
            <a:r>
              <a:rPr lang="en-US" smtClean="0">
                <a:solidFill>
                  <a:srgbClr val="505050">
                    <a:tint val="75000"/>
                  </a:srgbClr>
                </a:solidFill>
              </a:rPr>
              <a:t>Microsoft Confidential</a:t>
            </a:r>
            <a:endParaRPr lang="en-US" dirty="0" smtClean="0">
              <a:solidFill>
                <a:srgbClr val="505050">
                  <a:tint val="75000"/>
                </a:srgbClr>
              </a:solidFill>
            </a:endParaRPr>
          </a:p>
        </p:txBody>
      </p:sp>
      <p:sp>
        <p:nvSpPr>
          <p:cNvPr id="10" name="Date Placeholder 9"/>
          <p:cNvSpPr>
            <a:spLocks noGrp="1"/>
          </p:cNvSpPr>
          <p:nvPr>
            <p:ph type="dt" sz="half" idx="2"/>
          </p:nvPr>
        </p:nvSpPr>
        <p:spPr>
          <a:xfrm>
            <a:off x="7079832" y="6483349"/>
            <a:ext cx="2797175" cy="371475"/>
          </a:xfrm>
          <a:prstGeom prst="rect">
            <a:avLst/>
          </a:prstGeom>
        </p:spPr>
        <p:txBody>
          <a:bodyPr vert="horz" lIns="91440" tIns="45720" rIns="91440" bIns="45720" rtlCol="0" anchor="b"/>
          <a:lstStyle>
            <a:lvl1pPr algn="l">
              <a:defRPr sz="1199">
                <a:solidFill>
                  <a:schemeClr val="tx1">
                    <a:tint val="75000"/>
                  </a:schemeClr>
                </a:solidFill>
              </a:defRPr>
            </a:lvl1pPr>
          </a:lstStyle>
          <a:p>
            <a:pPr defTabSz="932563"/>
            <a:fld id="{19A18E7F-4D26-44E8-AE3A-69908B15FB69}" type="datetime1">
              <a:rPr lang="en-US" smtClean="0">
                <a:solidFill>
                  <a:srgbClr val="505050">
                    <a:tint val="75000"/>
                  </a:srgbClr>
                </a:solidFill>
              </a:rPr>
              <a:pPr defTabSz="932563"/>
              <a:t>10/11/2014</a:t>
            </a:fld>
            <a:endParaRPr lang="en-US">
              <a:solidFill>
                <a:srgbClr val="505050">
                  <a:tint val="75000"/>
                </a:srgbClr>
              </a:solidFill>
            </a:endParaRPr>
          </a:p>
        </p:txBody>
      </p:sp>
      <p:sp>
        <p:nvSpPr>
          <p:cNvPr id="11" name="Slide Number Placeholder 10"/>
          <p:cNvSpPr>
            <a:spLocks noGrp="1"/>
          </p:cNvSpPr>
          <p:nvPr>
            <p:ph type="sldNum" sz="quarter" idx="4"/>
          </p:nvPr>
        </p:nvSpPr>
        <p:spPr>
          <a:xfrm>
            <a:off x="11676063" y="6483350"/>
            <a:ext cx="485776" cy="371475"/>
          </a:xfrm>
          <a:prstGeom prst="rect">
            <a:avLst/>
          </a:prstGeom>
        </p:spPr>
        <p:txBody>
          <a:bodyPr vert="horz" lIns="91440" tIns="45720" rIns="91440" bIns="45720" rtlCol="0" anchor="b"/>
          <a:lstStyle>
            <a:lvl1pPr algn="l">
              <a:defRPr sz="1199">
                <a:solidFill>
                  <a:schemeClr val="tx1">
                    <a:tint val="75000"/>
                  </a:schemeClr>
                </a:solidFill>
              </a:defRPr>
            </a:lvl1pPr>
          </a:lstStyle>
          <a:p>
            <a:pPr defTabSz="932563"/>
            <a:fld id="{2775DF8E-1151-4C45-8C93-3AB060627CA9}" type="slidenum">
              <a:rPr lang="en-US" smtClean="0">
                <a:solidFill>
                  <a:srgbClr val="505050">
                    <a:tint val="75000"/>
                  </a:srgbClr>
                </a:solidFill>
              </a:rPr>
              <a:pPr defTabSz="932563"/>
              <a:t>‹#›</a:t>
            </a:fld>
            <a:endParaRPr lang="en-US">
              <a:solidFill>
                <a:srgbClr val="505050">
                  <a:tint val="75000"/>
                </a:srgbClr>
              </a:solidFill>
            </a:endParaRPr>
          </a:p>
        </p:txBody>
      </p:sp>
    </p:spTree>
    <p:extLst>
      <p:ext uri="{BB962C8B-B14F-4D97-AF65-F5344CB8AC3E}">
        <p14:creationId xmlns:p14="http://schemas.microsoft.com/office/powerpoint/2010/main" val="3662382288"/>
      </p:ext>
    </p:extLst>
  </p:cSld>
  <p:clrMap bg1="lt1" tx1="dk1" bg2="lt2" tx2="dk2" accent1="accent1" accent2="accent2" accent3="accent3" accent4="accent4" accent5="accent5" accent6="accent6" hlink="hlink" folHlink="folHlink"/>
  <p:sldLayoutIdLst>
    <p:sldLayoutId id="2147484308" r:id="rId1"/>
    <p:sldLayoutId id="2147484309" r:id="rId2"/>
    <p:sldLayoutId id="2147484310" r:id="rId3"/>
    <p:sldLayoutId id="2147484311" r:id="rId4"/>
    <p:sldLayoutId id="2147484312" r:id="rId5"/>
    <p:sldLayoutId id="2147484313" r:id="rId6"/>
    <p:sldLayoutId id="2147484314" r:id="rId7"/>
    <p:sldLayoutId id="2147484315" r:id="rId8"/>
    <p:sldLayoutId id="2147484316" r:id="rId9"/>
    <p:sldLayoutId id="2147484317" r:id="rId10"/>
    <p:sldLayoutId id="2147484318" r:id="rId11"/>
    <p:sldLayoutId id="2147484319" r:id="rId12"/>
    <p:sldLayoutId id="2147484320" r:id="rId13"/>
    <p:sldLayoutId id="2147484321" r:id="rId14"/>
    <p:sldLayoutId id="2147484322" r:id="rId15"/>
    <p:sldLayoutId id="2147484323" r:id="rId16"/>
    <p:sldLayoutId id="2147484324" r:id="rId17"/>
    <p:sldLayoutId id="2147484325" r:id="rId18"/>
    <p:sldLayoutId id="2147484326" r:id="rId19"/>
    <p:sldLayoutId id="2147484327" r:id="rId20"/>
    <p:sldLayoutId id="2147484328" r:id="rId21"/>
    <p:sldLayoutId id="2147484329" r:id="rId22"/>
    <p:sldLayoutId id="2147484330" r:id="rId23"/>
    <p:sldLayoutId id="2147484331" r:id="rId24"/>
    <p:sldLayoutId id="2147484332" r:id="rId25"/>
    <p:sldLayoutId id="2147484333" r:id="rId26"/>
    <p:sldLayoutId id="2147484334" r:id="rId27"/>
    <p:sldLayoutId id="2147484335" r:id="rId28"/>
    <p:sldLayoutId id="2147484336" r:id="rId29"/>
    <p:sldLayoutId id="2147484337" r:id="rId30"/>
    <p:sldLayoutId id="2147484338" r:id="rId31"/>
    <p:sldLayoutId id="2147484339" r:id="rId32"/>
    <p:sldLayoutId id="2147484344" r:id="rId33"/>
    <p:sldLayoutId id="2147484345" r:id="rId34"/>
    <p:sldLayoutId id="2147484346" r:id="rId35"/>
  </p:sldLayoutIdLst>
  <p:transition>
    <p:fade/>
  </p:transition>
  <p:timing>
    <p:tnLst>
      <p:par>
        <p:cTn id="1" dur="indefinite" restart="never" nodeType="tmRoot"/>
      </p:par>
    </p:tnLst>
  </p:timing>
  <p:hf hdr="0"/>
  <p:txStyles>
    <p:titleStyle>
      <a:lvl1pPr algn="l" defTabSz="932563" rtl="0" eaLnBrk="1" latinLnBrk="0" hangingPunct="1">
        <a:lnSpc>
          <a:spcPct val="90000"/>
        </a:lnSpc>
        <a:spcBef>
          <a:spcPct val="0"/>
        </a:spcBef>
        <a:buNone/>
        <a:defRPr lang="en-US" sz="4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5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599"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599"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orient="horz" pos="763">
          <p15:clr>
            <a:srgbClr val="5ACBF0"/>
          </p15:clr>
        </p15:guide>
        <p15:guide id="17" orient="horz" pos="1339">
          <p15:clr>
            <a:srgbClr val="5ACBF0"/>
          </p15:clr>
        </p15:guide>
        <p15:guide id="18" orient="horz" pos="1915">
          <p15:clr>
            <a:srgbClr val="5ACBF0"/>
          </p15:clr>
        </p15:guide>
        <p15:guide id="19" orient="horz" pos="2491">
          <p15:clr>
            <a:srgbClr val="5ACBF0"/>
          </p15:clr>
        </p15:guide>
        <p15:guide id="20" orient="horz" pos="3067">
          <p15:clr>
            <a:srgbClr val="5ACBF0"/>
          </p15:clr>
        </p15:guide>
        <p15:guide id="21" orient="horz" pos="3643">
          <p15:clr>
            <a:srgbClr val="5ACBF0"/>
          </p15:clr>
        </p15:guide>
        <p15:guide id="22" orient="horz" pos="4219">
          <p15:clr>
            <a:srgbClr val="5ACBF0"/>
          </p15:clr>
        </p15:guide>
        <p15:guide id="23" pos="288">
          <p15:clr>
            <a:srgbClr val="C35EA4"/>
          </p15:clr>
        </p15:guide>
        <p15:guide id="24" pos="7546">
          <p15:clr>
            <a:srgbClr val="C35EA4"/>
          </p15:clr>
        </p15:guide>
        <p15:guide id="25" orient="horz" pos="4104">
          <p15:clr>
            <a:srgbClr val="C35EA4"/>
          </p15:clr>
        </p15:guide>
        <p15:guide id="26" orient="horz" pos="302">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1868204"/>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3"/>
          </p:nvPr>
        </p:nvSpPr>
        <p:spPr>
          <a:xfrm>
            <a:off x="9877007" y="6483350"/>
            <a:ext cx="1804987" cy="371475"/>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dirty="0" smtClean="0">
                <a:solidFill>
                  <a:srgbClr val="505050">
                    <a:tint val="75000"/>
                  </a:srgbClr>
                </a:solidFill>
              </a:rPr>
              <a:t>Microsoft Confidential</a:t>
            </a:r>
          </a:p>
        </p:txBody>
      </p:sp>
      <p:sp>
        <p:nvSpPr>
          <p:cNvPr id="10" name="Date Placeholder 9"/>
          <p:cNvSpPr>
            <a:spLocks noGrp="1"/>
          </p:cNvSpPr>
          <p:nvPr>
            <p:ph type="dt" sz="half" idx="2"/>
          </p:nvPr>
        </p:nvSpPr>
        <p:spPr>
          <a:xfrm>
            <a:off x="7079832" y="6483349"/>
            <a:ext cx="2797175" cy="371475"/>
          </a:xfrm>
          <a:prstGeom prst="rect">
            <a:avLst/>
          </a:prstGeom>
        </p:spPr>
        <p:txBody>
          <a:bodyPr vert="horz" lIns="91440" tIns="45720" rIns="91440" bIns="45720" rtlCol="0" anchor="b"/>
          <a:lstStyle>
            <a:lvl1pPr algn="l">
              <a:defRPr sz="1200">
                <a:solidFill>
                  <a:schemeClr val="tx1">
                    <a:tint val="75000"/>
                  </a:schemeClr>
                </a:solidFill>
              </a:defRPr>
            </a:lvl1pPr>
          </a:lstStyle>
          <a:p>
            <a:fld id="{19A18E7F-4D26-44E8-AE3A-69908B15FB69}" type="datetime1">
              <a:rPr lang="en-US" smtClean="0">
                <a:solidFill>
                  <a:srgbClr val="505050">
                    <a:tint val="75000"/>
                  </a:srgbClr>
                </a:solidFill>
              </a:rPr>
              <a:pPr/>
              <a:t>10/11/2014</a:t>
            </a:fld>
            <a:endParaRPr lang="en-US">
              <a:solidFill>
                <a:srgbClr val="505050">
                  <a:tint val="75000"/>
                </a:srgbClr>
              </a:solidFill>
            </a:endParaRPr>
          </a:p>
        </p:txBody>
      </p:sp>
      <p:sp>
        <p:nvSpPr>
          <p:cNvPr id="11" name="Slide Number Placeholder 10"/>
          <p:cNvSpPr>
            <a:spLocks noGrp="1"/>
          </p:cNvSpPr>
          <p:nvPr>
            <p:ph type="sldNum" sz="quarter" idx="4"/>
          </p:nvPr>
        </p:nvSpPr>
        <p:spPr>
          <a:xfrm>
            <a:off x="11676062" y="6483350"/>
            <a:ext cx="485776" cy="371475"/>
          </a:xfrm>
          <a:prstGeom prst="rect">
            <a:avLst/>
          </a:prstGeom>
        </p:spPr>
        <p:txBody>
          <a:bodyPr vert="horz" lIns="91440" tIns="45720" rIns="91440" bIns="45720" rtlCol="0" anchor="b"/>
          <a:lstStyle>
            <a:lvl1pPr algn="l">
              <a:defRPr sz="1200">
                <a:solidFill>
                  <a:schemeClr val="tx1">
                    <a:tint val="75000"/>
                  </a:schemeClr>
                </a:solidFill>
              </a:defRPr>
            </a:lvl1p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spTree>
    <p:extLst>
      <p:ext uri="{BB962C8B-B14F-4D97-AF65-F5344CB8AC3E}">
        <p14:creationId xmlns:p14="http://schemas.microsoft.com/office/powerpoint/2010/main" val="2039202713"/>
      </p:ext>
    </p:extLst>
  </p:cSld>
  <p:clrMap bg1="lt1" tx1="dk1" bg2="lt2" tx2="dk2" accent1="accent1" accent2="accent2" accent3="accent3" accent4="accent4" accent5="accent5" accent6="accent6" hlink="hlink" folHlink="folHlink"/>
  <p:sldLayoutIdLst>
    <p:sldLayoutId id="2147484348" r:id="rId1"/>
    <p:sldLayoutId id="2147484349" r:id="rId2"/>
    <p:sldLayoutId id="2147484350" r:id="rId3"/>
    <p:sldLayoutId id="2147484351" r:id="rId4"/>
    <p:sldLayoutId id="2147484352" r:id="rId5"/>
    <p:sldLayoutId id="2147484353" r:id="rId6"/>
    <p:sldLayoutId id="2147484354" r:id="rId7"/>
    <p:sldLayoutId id="2147484355" r:id="rId8"/>
    <p:sldLayoutId id="2147484356" r:id="rId9"/>
    <p:sldLayoutId id="2147484357" r:id="rId10"/>
    <p:sldLayoutId id="2147484358" r:id="rId11"/>
    <p:sldLayoutId id="2147484359" r:id="rId12"/>
    <p:sldLayoutId id="2147484360" r:id="rId13"/>
    <p:sldLayoutId id="2147484361" r:id="rId14"/>
    <p:sldLayoutId id="2147484362" r:id="rId15"/>
    <p:sldLayoutId id="2147484363" r:id="rId16"/>
    <p:sldLayoutId id="2147484364" r:id="rId17"/>
    <p:sldLayoutId id="2147484365" r:id="rId18"/>
    <p:sldLayoutId id="2147484366" r:id="rId19"/>
    <p:sldLayoutId id="2147484367" r:id="rId20"/>
    <p:sldLayoutId id="2147484368" r:id="rId21"/>
    <p:sldLayoutId id="2147484369" r:id="rId22"/>
    <p:sldLayoutId id="2147484370" r:id="rId23"/>
    <p:sldLayoutId id="2147484371" r:id="rId24"/>
    <p:sldLayoutId id="2147484372" r:id="rId25"/>
    <p:sldLayoutId id="2147484373" r:id="rId26"/>
    <p:sldLayoutId id="2147484374" r:id="rId27"/>
    <p:sldLayoutId id="2147484375" r:id="rId28"/>
    <p:sldLayoutId id="2147484376" r:id="rId29"/>
    <p:sldLayoutId id="2147484377" r:id="rId30"/>
    <p:sldLayoutId id="2147484378" r:id="rId31"/>
    <p:sldLayoutId id="2147484379" r:id="rId32"/>
    <p:sldLayoutId id="2147484380" r:id="rId33"/>
    <p:sldLayoutId id="2147484381" r:id="rId34"/>
    <p:sldLayoutId id="2147484382" r:id="rId35"/>
    <p:sldLayoutId id="2147484383" r:id="rId36"/>
    <p:sldLayoutId id="2147484384" r:id="rId37"/>
    <p:sldLayoutId id="2147484385" r:id="rId38"/>
    <p:sldLayoutId id="2147484386" r:id="rId39"/>
    <p:sldLayoutId id="2147484387" r:id="rId40"/>
  </p:sldLayoutIdLst>
  <p:transition>
    <p:fade/>
  </p:transition>
  <p:timing>
    <p:tnLst>
      <p:par>
        <p:cTn id="1" dur="indefinite" restart="never" nodeType="tmRoot"/>
      </p:par>
    </p:tnLst>
  </p:timing>
  <p:hf hdr="0"/>
  <p:txStyles>
    <p:titleStyle>
      <a:lvl1pPr algn="l" defTabSz="932742" rtl="0" eaLnBrk="1" latinLnBrk="0" hangingPunct="1">
        <a:lnSpc>
          <a:spcPct val="90000"/>
        </a:lnSpc>
        <a:spcBef>
          <a:spcPct val="0"/>
        </a:spcBef>
        <a:buNone/>
        <a:defRPr lang="en-US" sz="4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orient="horz" pos="763">
          <p15:clr>
            <a:srgbClr val="5ACBF0"/>
          </p15:clr>
        </p15:guide>
        <p15:guide id="17" orient="horz" pos="1339">
          <p15:clr>
            <a:srgbClr val="5ACBF0"/>
          </p15:clr>
        </p15:guide>
        <p15:guide id="18" orient="horz" pos="1915">
          <p15:clr>
            <a:srgbClr val="5ACBF0"/>
          </p15:clr>
        </p15:guide>
        <p15:guide id="19" orient="horz" pos="2491">
          <p15:clr>
            <a:srgbClr val="5ACBF0"/>
          </p15:clr>
        </p15:guide>
        <p15:guide id="20" orient="horz" pos="3067">
          <p15:clr>
            <a:srgbClr val="5ACBF0"/>
          </p15:clr>
        </p15:guide>
        <p15:guide id="21" orient="horz" pos="3643">
          <p15:clr>
            <a:srgbClr val="5ACBF0"/>
          </p15:clr>
        </p15:guide>
        <p15:guide id="22" orient="horz" pos="4219">
          <p15:clr>
            <a:srgbClr val="5ACBF0"/>
          </p15:clr>
        </p15:guide>
        <p15:guide id="23" pos="288">
          <p15:clr>
            <a:srgbClr val="C35EA4"/>
          </p15:clr>
        </p15:guide>
        <p15:guide id="24" pos="7546">
          <p15:clr>
            <a:srgbClr val="C35EA4"/>
          </p15:clr>
        </p15:guide>
        <p15:guide id="25" orient="horz" pos="4104">
          <p15:clr>
            <a:srgbClr val="C35EA4"/>
          </p15:clr>
        </p15:guide>
        <p15:guide id="26" orient="horz" pos="302">
          <p15:clr>
            <a:srgbClr val="C35E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1868204"/>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3"/>
          </p:nvPr>
        </p:nvSpPr>
        <p:spPr>
          <a:xfrm>
            <a:off x="9877008" y="6483350"/>
            <a:ext cx="1804987" cy="371475"/>
          </a:xfrm>
          <a:prstGeom prst="rect">
            <a:avLst/>
          </a:prstGeom>
        </p:spPr>
        <p:txBody>
          <a:bodyPr vert="horz" lIns="91440" tIns="45720" rIns="91440" bIns="45720" rtlCol="0" anchor="b"/>
          <a:lstStyle>
            <a:lvl1pPr algn="l">
              <a:defRPr sz="1199">
                <a:solidFill>
                  <a:schemeClr val="tx1">
                    <a:tint val="75000"/>
                  </a:schemeClr>
                </a:solidFill>
              </a:defRPr>
            </a:lvl1pPr>
          </a:lstStyle>
          <a:p>
            <a:pPr defTabSz="932563"/>
            <a:r>
              <a:rPr lang="en-US" smtClean="0">
                <a:solidFill>
                  <a:srgbClr val="505050">
                    <a:tint val="75000"/>
                  </a:srgbClr>
                </a:solidFill>
              </a:rPr>
              <a:t>Microsoft Confidential</a:t>
            </a:r>
            <a:endParaRPr lang="en-US" dirty="0" smtClean="0">
              <a:solidFill>
                <a:srgbClr val="505050">
                  <a:tint val="75000"/>
                </a:srgbClr>
              </a:solidFill>
            </a:endParaRPr>
          </a:p>
        </p:txBody>
      </p:sp>
      <p:sp>
        <p:nvSpPr>
          <p:cNvPr id="10" name="Date Placeholder 9"/>
          <p:cNvSpPr>
            <a:spLocks noGrp="1"/>
          </p:cNvSpPr>
          <p:nvPr>
            <p:ph type="dt" sz="half" idx="2"/>
          </p:nvPr>
        </p:nvSpPr>
        <p:spPr>
          <a:xfrm>
            <a:off x="7079832" y="6483349"/>
            <a:ext cx="2797175" cy="371475"/>
          </a:xfrm>
          <a:prstGeom prst="rect">
            <a:avLst/>
          </a:prstGeom>
        </p:spPr>
        <p:txBody>
          <a:bodyPr vert="horz" lIns="91440" tIns="45720" rIns="91440" bIns="45720" rtlCol="0" anchor="b"/>
          <a:lstStyle>
            <a:lvl1pPr algn="l">
              <a:defRPr sz="1199">
                <a:solidFill>
                  <a:schemeClr val="tx1">
                    <a:tint val="75000"/>
                  </a:schemeClr>
                </a:solidFill>
              </a:defRPr>
            </a:lvl1pPr>
          </a:lstStyle>
          <a:p>
            <a:pPr defTabSz="932563"/>
            <a:fld id="{19A18E7F-4D26-44E8-AE3A-69908B15FB69}" type="datetime1">
              <a:rPr lang="en-US" smtClean="0">
                <a:solidFill>
                  <a:srgbClr val="505050">
                    <a:tint val="75000"/>
                  </a:srgbClr>
                </a:solidFill>
              </a:rPr>
              <a:pPr defTabSz="932563"/>
              <a:t>10/11/2014</a:t>
            </a:fld>
            <a:endParaRPr lang="en-US">
              <a:solidFill>
                <a:srgbClr val="505050">
                  <a:tint val="75000"/>
                </a:srgbClr>
              </a:solidFill>
            </a:endParaRPr>
          </a:p>
        </p:txBody>
      </p:sp>
      <p:sp>
        <p:nvSpPr>
          <p:cNvPr id="11" name="Slide Number Placeholder 10"/>
          <p:cNvSpPr>
            <a:spLocks noGrp="1"/>
          </p:cNvSpPr>
          <p:nvPr>
            <p:ph type="sldNum" sz="quarter" idx="4"/>
          </p:nvPr>
        </p:nvSpPr>
        <p:spPr>
          <a:xfrm>
            <a:off x="11676063" y="6483350"/>
            <a:ext cx="485776" cy="371475"/>
          </a:xfrm>
          <a:prstGeom prst="rect">
            <a:avLst/>
          </a:prstGeom>
        </p:spPr>
        <p:txBody>
          <a:bodyPr vert="horz" lIns="91440" tIns="45720" rIns="91440" bIns="45720" rtlCol="0" anchor="b"/>
          <a:lstStyle>
            <a:lvl1pPr algn="l">
              <a:defRPr sz="1199">
                <a:solidFill>
                  <a:schemeClr val="tx1">
                    <a:tint val="75000"/>
                  </a:schemeClr>
                </a:solidFill>
              </a:defRPr>
            </a:lvl1pPr>
          </a:lstStyle>
          <a:p>
            <a:pPr defTabSz="932563"/>
            <a:fld id="{2775DF8E-1151-4C45-8C93-3AB060627CA9}" type="slidenum">
              <a:rPr lang="en-US" smtClean="0">
                <a:solidFill>
                  <a:srgbClr val="505050">
                    <a:tint val="75000"/>
                  </a:srgbClr>
                </a:solidFill>
              </a:rPr>
              <a:pPr defTabSz="932563"/>
              <a:t>‹#›</a:t>
            </a:fld>
            <a:endParaRPr lang="en-US">
              <a:solidFill>
                <a:srgbClr val="505050">
                  <a:tint val="75000"/>
                </a:srgbClr>
              </a:solidFill>
            </a:endParaRPr>
          </a:p>
        </p:txBody>
      </p:sp>
    </p:spTree>
    <p:extLst>
      <p:ext uri="{BB962C8B-B14F-4D97-AF65-F5344CB8AC3E}">
        <p14:creationId xmlns:p14="http://schemas.microsoft.com/office/powerpoint/2010/main" val="2137446767"/>
      </p:ext>
    </p:extLst>
  </p:cSld>
  <p:clrMap bg1="lt1" tx1="dk1" bg2="lt2" tx2="dk2" accent1="accent1" accent2="accent2" accent3="accent3" accent4="accent4" accent5="accent5" accent6="accent6" hlink="hlink" folHlink="folHlink"/>
  <p:sldLayoutIdLst>
    <p:sldLayoutId id="2147484389" r:id="rId1"/>
    <p:sldLayoutId id="2147484390" r:id="rId2"/>
    <p:sldLayoutId id="2147484391" r:id="rId3"/>
    <p:sldLayoutId id="2147484392" r:id="rId4"/>
    <p:sldLayoutId id="2147484393" r:id="rId5"/>
    <p:sldLayoutId id="2147484394" r:id="rId6"/>
    <p:sldLayoutId id="2147484395" r:id="rId7"/>
    <p:sldLayoutId id="2147484396" r:id="rId8"/>
    <p:sldLayoutId id="2147484397" r:id="rId9"/>
    <p:sldLayoutId id="2147484398" r:id="rId10"/>
    <p:sldLayoutId id="2147484399" r:id="rId11"/>
    <p:sldLayoutId id="2147484400" r:id="rId12"/>
    <p:sldLayoutId id="2147484401" r:id="rId13"/>
    <p:sldLayoutId id="2147484402" r:id="rId14"/>
    <p:sldLayoutId id="2147484403" r:id="rId15"/>
    <p:sldLayoutId id="2147484404" r:id="rId16"/>
    <p:sldLayoutId id="2147484405" r:id="rId17"/>
    <p:sldLayoutId id="2147484406" r:id="rId18"/>
    <p:sldLayoutId id="2147484407" r:id="rId19"/>
    <p:sldLayoutId id="2147484408" r:id="rId20"/>
    <p:sldLayoutId id="2147484409" r:id="rId21"/>
    <p:sldLayoutId id="2147484410" r:id="rId22"/>
    <p:sldLayoutId id="2147484411" r:id="rId23"/>
    <p:sldLayoutId id="2147484412" r:id="rId24"/>
    <p:sldLayoutId id="2147484413" r:id="rId25"/>
    <p:sldLayoutId id="2147484414" r:id="rId26"/>
    <p:sldLayoutId id="2147484415" r:id="rId27"/>
    <p:sldLayoutId id="2147484416" r:id="rId28"/>
    <p:sldLayoutId id="2147484417" r:id="rId29"/>
    <p:sldLayoutId id="2147484418" r:id="rId30"/>
    <p:sldLayoutId id="2147484419" r:id="rId31"/>
    <p:sldLayoutId id="2147484420" r:id="rId32"/>
    <p:sldLayoutId id="2147484421" r:id="rId33"/>
    <p:sldLayoutId id="2147484422" r:id="rId34"/>
    <p:sldLayoutId id="2147484423" r:id="rId35"/>
    <p:sldLayoutId id="2147484424" r:id="rId36"/>
    <p:sldLayoutId id="2147484425" r:id="rId37"/>
    <p:sldLayoutId id="2147484426" r:id="rId38"/>
    <p:sldLayoutId id="2147484427" r:id="rId39"/>
  </p:sldLayoutIdLst>
  <p:transition>
    <p:fade/>
  </p:transition>
  <p:timing>
    <p:tnLst>
      <p:par>
        <p:cTn id="1" dur="indefinite" restart="never" nodeType="tmRoot"/>
      </p:par>
    </p:tnLst>
  </p:timing>
  <p:hf hdr="0"/>
  <p:txStyles>
    <p:titleStyle>
      <a:lvl1pPr algn="l" defTabSz="932563" rtl="0" eaLnBrk="1" latinLnBrk="0" hangingPunct="1">
        <a:lnSpc>
          <a:spcPct val="90000"/>
        </a:lnSpc>
        <a:spcBef>
          <a:spcPct val="0"/>
        </a:spcBef>
        <a:buNone/>
        <a:defRPr lang="en-US" sz="4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5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599"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599"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orient="horz" pos="763">
          <p15:clr>
            <a:srgbClr val="5ACBF0"/>
          </p15:clr>
        </p15:guide>
        <p15:guide id="17" orient="horz" pos="1339">
          <p15:clr>
            <a:srgbClr val="5ACBF0"/>
          </p15:clr>
        </p15:guide>
        <p15:guide id="18" orient="horz" pos="1915">
          <p15:clr>
            <a:srgbClr val="5ACBF0"/>
          </p15:clr>
        </p15:guide>
        <p15:guide id="19" orient="horz" pos="2491">
          <p15:clr>
            <a:srgbClr val="5ACBF0"/>
          </p15:clr>
        </p15:guide>
        <p15:guide id="20" orient="horz" pos="3067">
          <p15:clr>
            <a:srgbClr val="5ACBF0"/>
          </p15:clr>
        </p15:guide>
        <p15:guide id="21" orient="horz" pos="3643">
          <p15:clr>
            <a:srgbClr val="5ACBF0"/>
          </p15:clr>
        </p15:guide>
        <p15:guide id="22" orient="horz" pos="4219">
          <p15:clr>
            <a:srgbClr val="5ACBF0"/>
          </p15:clr>
        </p15:guide>
        <p15:guide id="23" pos="288">
          <p15:clr>
            <a:srgbClr val="C35EA4"/>
          </p15:clr>
        </p15:guide>
        <p15:guide id="24" pos="7546">
          <p15:clr>
            <a:srgbClr val="C35EA4"/>
          </p15:clr>
        </p15:guide>
        <p15:guide id="25" orient="horz" pos="4104">
          <p15:clr>
            <a:srgbClr val="C35EA4"/>
          </p15:clr>
        </p15:guide>
        <p15:guide id="26" orient="horz" pos="302">
          <p15:clr>
            <a:srgbClr val="C35EA4"/>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Placeholder 9"/>
          <p:cNvSpPr>
            <a:spLocks noGrp="1"/>
          </p:cNvSpPr>
          <p:nvPr>
            <p:ph type="title"/>
          </p:nvPr>
        </p:nvSpPr>
        <p:spPr>
          <a:xfrm>
            <a:off x="387125" y="185843"/>
            <a:ext cx="11755521" cy="1084658"/>
          </a:xfrm>
          <a:prstGeom prst="rect">
            <a:avLst/>
          </a:prstGeom>
        </p:spPr>
        <p:txBody>
          <a:bodyPr vert="horz" lIns="91409" tIns="45705" rIns="91409" bIns="45705" rtlCol="0" anchor="t" anchorCtr="0">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482986403"/>
      </p:ext>
    </p:extLst>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Lst>
  <p:timing>
    <p:tnLst>
      <p:par>
        <p:cTn id="1" dur="indefinite" restart="never" nodeType="tmRoot"/>
      </p:par>
    </p:tnLst>
  </p:timing>
  <p:txStyles>
    <p:titleStyle>
      <a:lvl1pPr algn="l" defTabSz="932099" rtl="0" eaLnBrk="1" latinLnBrk="0" hangingPunct="1">
        <a:lnSpc>
          <a:spcPct val="80000"/>
        </a:lnSpc>
        <a:spcBef>
          <a:spcPct val="0"/>
        </a:spcBef>
        <a:buNone/>
        <a:defRPr sz="4488" kern="12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p:titleStyle>
    <p:bodyStyle>
      <a:lvl1pPr marL="349537" indent="-349537" algn="l" defTabSz="932099" rtl="0" eaLnBrk="1" latinLnBrk="0" hangingPunct="1">
        <a:spcBef>
          <a:spcPts val="1224"/>
        </a:spcBef>
        <a:buFont typeface="Arial" pitchFamily="34" charset="0"/>
        <a:buChar char="•"/>
        <a:defRPr sz="3264" b="1"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vl2pPr marL="757333" indent="-291280" algn="l" defTabSz="932099" rtl="0" eaLnBrk="1" latinLnBrk="0" hangingPunct="1">
        <a:spcBef>
          <a:spcPts val="306"/>
        </a:spcBef>
        <a:spcAft>
          <a:spcPts val="306"/>
        </a:spcAft>
        <a:buFont typeface="Arial" pitchFamily="34" charset="0"/>
        <a:buChar char="–"/>
        <a:defRPr sz="2856"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2pPr>
      <a:lvl3pPr marL="1165127" indent="-233026" algn="l" defTabSz="932099" rtl="0" eaLnBrk="1" latinLnBrk="0" hangingPunct="1">
        <a:spcBef>
          <a:spcPts val="204"/>
        </a:spcBef>
        <a:spcAft>
          <a:spcPts val="204"/>
        </a:spcAft>
        <a:buFont typeface="Arial" pitchFamily="34" charset="0"/>
        <a:buChar char="•"/>
        <a:defRPr sz="2448"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3pPr>
      <a:lvl4pPr marL="1631177" indent="-233026" algn="l" defTabSz="932099" rtl="0" eaLnBrk="1" latinLnBrk="0" hangingPunct="1">
        <a:spcBef>
          <a:spcPct val="20000"/>
        </a:spcBef>
        <a:buFont typeface="Arial" pitchFamily="34" charset="0"/>
        <a:buChar char="–"/>
        <a:defRPr sz="2040"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4pPr>
      <a:lvl5pPr marL="2097225" indent="-233026" algn="l" defTabSz="932099" rtl="0" eaLnBrk="1" latinLnBrk="0" hangingPunct="1">
        <a:spcBef>
          <a:spcPct val="20000"/>
        </a:spcBef>
        <a:buFont typeface="Arial" pitchFamily="34" charset="0"/>
        <a:buChar char="»"/>
        <a:defRPr sz="2040"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5pPr>
      <a:lvl6pPr marL="2563277" indent="-233026" algn="l" defTabSz="932099"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29326" indent="-233026" algn="l" defTabSz="932099"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5376" indent="-233026" algn="l" defTabSz="932099"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1426" indent="-233026" algn="l" defTabSz="932099"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099" rtl="0" eaLnBrk="1" latinLnBrk="0" hangingPunct="1">
        <a:defRPr sz="1836" kern="1200">
          <a:solidFill>
            <a:schemeClr val="tx1"/>
          </a:solidFill>
          <a:latin typeface="+mn-lt"/>
          <a:ea typeface="+mn-ea"/>
          <a:cs typeface="+mn-cs"/>
        </a:defRPr>
      </a:lvl1pPr>
      <a:lvl2pPr marL="466049" algn="l" defTabSz="932099" rtl="0" eaLnBrk="1" latinLnBrk="0" hangingPunct="1">
        <a:defRPr sz="1836" kern="1200">
          <a:solidFill>
            <a:schemeClr val="tx1"/>
          </a:solidFill>
          <a:latin typeface="+mn-lt"/>
          <a:ea typeface="+mn-ea"/>
          <a:cs typeface="+mn-cs"/>
        </a:defRPr>
      </a:lvl2pPr>
      <a:lvl3pPr marL="932099" algn="l" defTabSz="932099" rtl="0" eaLnBrk="1" latinLnBrk="0" hangingPunct="1">
        <a:defRPr sz="1836" kern="1200">
          <a:solidFill>
            <a:schemeClr val="tx1"/>
          </a:solidFill>
          <a:latin typeface="+mn-lt"/>
          <a:ea typeface="+mn-ea"/>
          <a:cs typeface="+mn-cs"/>
        </a:defRPr>
      </a:lvl3pPr>
      <a:lvl4pPr marL="1398150" algn="l" defTabSz="932099" rtl="0" eaLnBrk="1" latinLnBrk="0" hangingPunct="1">
        <a:defRPr sz="1836" kern="1200">
          <a:solidFill>
            <a:schemeClr val="tx1"/>
          </a:solidFill>
          <a:latin typeface="+mn-lt"/>
          <a:ea typeface="+mn-ea"/>
          <a:cs typeface="+mn-cs"/>
        </a:defRPr>
      </a:lvl4pPr>
      <a:lvl5pPr marL="1864201" algn="l" defTabSz="932099" rtl="0" eaLnBrk="1" latinLnBrk="0" hangingPunct="1">
        <a:defRPr sz="1836" kern="1200">
          <a:solidFill>
            <a:schemeClr val="tx1"/>
          </a:solidFill>
          <a:latin typeface="+mn-lt"/>
          <a:ea typeface="+mn-ea"/>
          <a:cs typeface="+mn-cs"/>
        </a:defRPr>
      </a:lvl5pPr>
      <a:lvl6pPr marL="2330250" algn="l" defTabSz="932099" rtl="0" eaLnBrk="1" latinLnBrk="0" hangingPunct="1">
        <a:defRPr sz="1836" kern="1200">
          <a:solidFill>
            <a:schemeClr val="tx1"/>
          </a:solidFill>
          <a:latin typeface="+mn-lt"/>
          <a:ea typeface="+mn-ea"/>
          <a:cs typeface="+mn-cs"/>
        </a:defRPr>
      </a:lvl6pPr>
      <a:lvl7pPr marL="2796301" algn="l" defTabSz="932099" rtl="0" eaLnBrk="1" latinLnBrk="0" hangingPunct="1">
        <a:defRPr sz="1836" kern="1200">
          <a:solidFill>
            <a:schemeClr val="tx1"/>
          </a:solidFill>
          <a:latin typeface="+mn-lt"/>
          <a:ea typeface="+mn-ea"/>
          <a:cs typeface="+mn-cs"/>
        </a:defRPr>
      </a:lvl7pPr>
      <a:lvl8pPr marL="3262350" algn="l" defTabSz="932099" rtl="0" eaLnBrk="1" latinLnBrk="0" hangingPunct="1">
        <a:defRPr sz="1836" kern="1200">
          <a:solidFill>
            <a:schemeClr val="tx1"/>
          </a:solidFill>
          <a:latin typeface="+mn-lt"/>
          <a:ea typeface="+mn-ea"/>
          <a:cs typeface="+mn-cs"/>
        </a:defRPr>
      </a:lvl8pPr>
      <a:lvl9pPr marL="3728404" algn="l" defTabSz="932099" rtl="0" eaLnBrk="1" latinLnBrk="0" hangingPunct="1">
        <a:defRPr sz="18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5.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en.wikipedia.org/wiki/File:Unity_3D_logo.png" TargetMode="External"/><Relationship Id="rId1" Type="http://schemas.openxmlformats.org/officeDocument/2006/relationships/slideLayout" Target="../slideLayouts/slideLayout156.xml"/><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5.xml"/></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33.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7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p:cNvSpPr>
            <a:spLocks noGrp="1"/>
          </p:cNvSpPr>
          <p:nvPr>
            <p:ph type="body" sz="quarter" idx="12"/>
          </p:nvPr>
        </p:nvSpPr>
        <p:spPr/>
        <p:txBody>
          <a:bodyPr/>
          <a:lstStyle/>
          <a:p>
            <a:r>
              <a:rPr lang="pl-PL" dirty="0" smtClean="0"/>
              <a:t>Karol Żak</a:t>
            </a:r>
          </a:p>
          <a:p>
            <a:r>
              <a:rPr lang="pl-PL" dirty="0" smtClean="0"/>
              <a:t>Microsoft Technical </a:t>
            </a:r>
            <a:r>
              <a:rPr lang="pl-PL" dirty="0" err="1" smtClean="0"/>
              <a:t>Evangelist</a:t>
            </a:r>
            <a:endParaRPr lang="pl-PL" dirty="0" smtClean="0"/>
          </a:p>
          <a:p>
            <a:r>
              <a:rPr lang="pl-PL" dirty="0" smtClean="0"/>
              <a:t>a-kazak@microsoft.com</a:t>
            </a:r>
            <a:endParaRPr lang="en-US" dirty="0"/>
          </a:p>
        </p:txBody>
      </p:sp>
      <p:sp>
        <p:nvSpPr>
          <p:cNvPr id="28" name="Title 27"/>
          <p:cNvSpPr>
            <a:spLocks noGrp="1"/>
          </p:cNvSpPr>
          <p:nvPr>
            <p:ph type="title"/>
          </p:nvPr>
        </p:nvSpPr>
        <p:spPr/>
        <p:txBody>
          <a:bodyPr/>
          <a:lstStyle/>
          <a:p>
            <a:r>
              <a:rPr lang="pl-PL" dirty="0" smtClean="0"/>
              <a:t>Uniwersalne Aplikacje Windows </a:t>
            </a:r>
            <a:r>
              <a:rPr lang="pl-PL" dirty="0" err="1" smtClean="0"/>
              <a:t>Store</a:t>
            </a:r>
            <a:endParaRPr lang="en-US" dirty="0"/>
          </a:p>
        </p:txBody>
      </p:sp>
      <p:pic>
        <p:nvPicPr>
          <p:cNvPr id="5" name="Picture Placeholder 4"/>
          <p:cNvPicPr>
            <a:picLocks noGrp="1" noChangeAspect="1"/>
          </p:cNvPicPr>
          <p:nvPr>
            <p:ph type="pic" sz="quarter" idx="19"/>
          </p:nvPr>
        </p:nvPicPr>
        <p:blipFill>
          <a:blip r:embed="rId3">
            <a:extLst>
              <a:ext uri="{28A0092B-C50C-407E-A947-70E740481C1C}">
                <a14:useLocalDpi xmlns:a14="http://schemas.microsoft.com/office/drawing/2010/main" val="0"/>
              </a:ext>
            </a:extLst>
          </a:blip>
          <a:stretch>
            <a:fillRect/>
          </a:stretch>
        </p:blipFill>
        <p:spPr>
          <a:xfrm>
            <a:off x="7719404" y="1783429"/>
            <a:ext cx="2192527" cy="2186437"/>
          </a:xfrm>
        </p:spPr>
      </p:pic>
      <p:pic>
        <p:nvPicPr>
          <p:cNvPr id="3" name="Picture Placeholder 2"/>
          <p:cNvPicPr>
            <a:picLocks noGrp="1" noChangeAspect="1"/>
          </p:cNvPicPr>
          <p:nvPr>
            <p:ph type="pic" sz="quarter" idx="21"/>
          </p:nvPr>
        </p:nvPicPr>
        <p:blipFill>
          <a:blip r:embed="rId4">
            <a:extLst>
              <a:ext uri="{28A0092B-C50C-407E-A947-70E740481C1C}">
                <a14:useLocalDpi xmlns:a14="http://schemas.microsoft.com/office/drawing/2010/main" val="0"/>
              </a:ext>
            </a:extLst>
          </a:blip>
          <a:stretch>
            <a:fillRect/>
          </a:stretch>
        </p:blipFill>
        <p:spPr>
          <a:xfrm>
            <a:off x="7715343" y="4088932"/>
            <a:ext cx="4553244" cy="2286000"/>
          </a:xfrm>
          <a:prstGeom prst="rect">
            <a:avLst/>
          </a:prstGeom>
        </p:spPr>
      </p:pic>
      <p:sp>
        <p:nvSpPr>
          <p:cNvPr id="32" name="Text Placeholder 31"/>
          <p:cNvSpPr>
            <a:spLocks noGrp="1"/>
          </p:cNvSpPr>
          <p:nvPr>
            <p:ph type="body" sz="quarter" idx="22"/>
          </p:nvPr>
        </p:nvSpPr>
        <p:spPr/>
        <p:txBody>
          <a:bodyPr/>
          <a:lstStyle/>
          <a:p>
            <a:endParaRPr lang="en-US"/>
          </a:p>
        </p:txBody>
      </p:sp>
      <p:pic>
        <p:nvPicPr>
          <p:cNvPr id="6" name="Picture Placeholder 5"/>
          <p:cNvPicPr>
            <a:picLocks noGrp="1" noChangeAspect="1"/>
          </p:cNvPicPr>
          <p:nvPr>
            <p:ph type="pic" sz="quarter" idx="25"/>
          </p:nvPr>
        </p:nvPicPr>
        <p:blipFill>
          <a:blip r:embed="rId5">
            <a:extLst>
              <a:ext uri="{28A0092B-C50C-407E-A947-70E740481C1C}">
                <a14:useLocalDpi xmlns:a14="http://schemas.microsoft.com/office/drawing/2010/main" val="0"/>
              </a:ext>
            </a:extLst>
          </a:blip>
          <a:stretch>
            <a:fillRect/>
          </a:stretch>
        </p:blipFill>
        <p:spPr>
          <a:xfrm>
            <a:off x="10070926" y="1142219"/>
            <a:ext cx="2197662" cy="1734428"/>
          </a:xfrm>
          <a:prstGeom prst="rect">
            <a:avLst/>
          </a:prstGeom>
        </p:spPr>
      </p:pic>
      <p:sp>
        <p:nvSpPr>
          <p:cNvPr id="35" name="Text Placeholder 34"/>
          <p:cNvSpPr>
            <a:spLocks noGrp="1"/>
          </p:cNvSpPr>
          <p:nvPr>
            <p:ph type="body" sz="quarter" idx="26"/>
          </p:nvPr>
        </p:nvSpPr>
        <p:spPr/>
        <p:txBody>
          <a:bodyPr/>
          <a:lstStyle/>
          <a:p>
            <a:endParaRPr lang="en-US" dirty="0"/>
          </a:p>
        </p:txBody>
      </p:sp>
      <p:sp>
        <p:nvSpPr>
          <p:cNvPr id="33" name="Text Placeholder 32"/>
          <p:cNvSpPr>
            <a:spLocks noGrp="1"/>
          </p:cNvSpPr>
          <p:nvPr>
            <p:ph type="body" sz="quarter" idx="24"/>
          </p:nvPr>
        </p:nvSpPr>
        <p:spPr/>
        <p:txBody>
          <a:bodyPr/>
          <a:lstStyle/>
          <a:p>
            <a:endParaRPr lang="en-US" dirty="0"/>
          </a:p>
        </p:txBody>
      </p:sp>
    </p:spTree>
    <p:extLst>
      <p:ext uri="{BB962C8B-B14F-4D97-AF65-F5344CB8AC3E}">
        <p14:creationId xmlns:p14="http://schemas.microsoft.com/office/powerpoint/2010/main" val="150127902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20"/>
          </p:nvPr>
        </p:nvSpPr>
        <p:spPr/>
        <p:txBody>
          <a:bodyPr/>
          <a:lstStyle/>
          <a:p>
            <a:fld id="{B6F15528-21DE-4FAA-801E-634DDDAF4B2B}" type="slidenum">
              <a:rPr lang="en-US" smtClean="0">
                <a:solidFill>
                  <a:srgbClr val="000000">
                    <a:lumMod val="40000"/>
                    <a:lumOff val="60000"/>
                  </a:srgbClr>
                </a:solidFill>
              </a:rPr>
              <a:pPr/>
              <a:t>10</a:t>
            </a:fld>
            <a:endParaRPr lang="en-US" dirty="0">
              <a:solidFill>
                <a:srgbClr val="000000">
                  <a:lumMod val="40000"/>
                  <a:lumOff val="60000"/>
                </a:srgbClr>
              </a:solidFill>
            </a:endParaRPr>
          </a:p>
        </p:txBody>
      </p:sp>
      <p:sp>
        <p:nvSpPr>
          <p:cNvPr id="3" name="Title 2"/>
          <p:cNvSpPr>
            <a:spLocks noGrp="1"/>
          </p:cNvSpPr>
          <p:nvPr>
            <p:ph type="title"/>
          </p:nvPr>
        </p:nvSpPr>
        <p:spPr>
          <a:xfrm>
            <a:off x="622617" y="279558"/>
            <a:ext cx="11191240" cy="794409"/>
          </a:xfrm>
        </p:spPr>
        <p:txBody>
          <a:bodyPr/>
          <a:lstStyle/>
          <a:p>
            <a:r>
              <a:rPr lang="pl-PL" dirty="0" smtClean="0"/>
              <a:t>Platforma deweloperska Windows w</a:t>
            </a:r>
            <a:r>
              <a:rPr lang="en-US" dirty="0" smtClean="0"/>
              <a:t> 8.1</a:t>
            </a:r>
            <a:endParaRPr lang="en-US" dirty="0"/>
          </a:p>
        </p:txBody>
      </p:sp>
      <p:sp>
        <p:nvSpPr>
          <p:cNvPr id="2" name="Text Placeholder 1"/>
          <p:cNvSpPr>
            <a:spLocks noGrp="1"/>
          </p:cNvSpPr>
          <p:nvPr>
            <p:ph type="body" sz="quarter" idx="17"/>
          </p:nvPr>
        </p:nvSpPr>
        <p:spPr/>
        <p:txBody>
          <a:bodyPr/>
          <a:lstStyle/>
          <a:p>
            <a:endParaRPr lang="en-US" dirty="0"/>
          </a:p>
        </p:txBody>
      </p:sp>
      <p:sp>
        <p:nvSpPr>
          <p:cNvPr id="82" name="Rectangle 81"/>
          <p:cNvSpPr/>
          <p:nvPr/>
        </p:nvSpPr>
        <p:spPr bwMode="auto">
          <a:xfrm>
            <a:off x="2124888" y="2721729"/>
            <a:ext cx="8104339" cy="1356538"/>
          </a:xfrm>
          <a:prstGeom prst="rect">
            <a:avLst/>
          </a:prstGeom>
          <a:ln w="952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24342" tIns="124347" rIns="124342" bIns="62171" numCol="1" rtlCol="0" anchor="t" anchorCtr="0" compatLnSpc="1">
            <a:prstTxWarp prst="textNoShape">
              <a:avLst/>
            </a:prstTxWarp>
          </a:bodyPr>
          <a:lstStyle/>
          <a:p>
            <a:pPr algn="ctr" defTabSz="1268069" fontAlgn="base">
              <a:spcBef>
                <a:spcPct val="0"/>
              </a:spcBef>
              <a:spcAft>
                <a:spcPct val="0"/>
              </a:spcAft>
            </a:pPr>
            <a:r>
              <a:rPr lang="en-US" sz="1496" dirty="0">
                <a:gradFill>
                  <a:gsLst>
                    <a:gs pos="0">
                      <a:srgbClr val="505050"/>
                    </a:gs>
                    <a:gs pos="100000">
                      <a:srgbClr val="505050"/>
                    </a:gs>
                  </a:gsLst>
                  <a:lin ang="5400000" scaled="0"/>
                </a:gradFill>
              </a:rPr>
              <a:t>Windows </a:t>
            </a:r>
            <a:r>
              <a:rPr lang="en-US" sz="1496" dirty="0" smtClean="0">
                <a:gradFill>
                  <a:gsLst>
                    <a:gs pos="0">
                      <a:srgbClr val="505050"/>
                    </a:gs>
                    <a:gs pos="100000">
                      <a:srgbClr val="505050"/>
                    </a:gs>
                  </a:gsLst>
                  <a:lin ang="5400000" scaled="0"/>
                </a:gradFill>
              </a:rPr>
              <a:t>Runtime API </a:t>
            </a:r>
            <a:r>
              <a:rPr lang="en-US" sz="1496" dirty="0">
                <a:gradFill>
                  <a:gsLst>
                    <a:gs pos="0">
                      <a:srgbClr val="505050"/>
                    </a:gs>
                    <a:gs pos="100000">
                      <a:srgbClr val="505050"/>
                    </a:gs>
                  </a:gsLst>
                  <a:lin ang="5400000" scaled="0"/>
                </a:gradFill>
              </a:rPr>
              <a:t>Set</a:t>
            </a:r>
          </a:p>
        </p:txBody>
      </p:sp>
      <p:sp>
        <p:nvSpPr>
          <p:cNvPr id="83" name="Rectangle 82"/>
          <p:cNvSpPr/>
          <p:nvPr/>
        </p:nvSpPr>
        <p:spPr>
          <a:xfrm>
            <a:off x="2329042" y="3164275"/>
            <a:ext cx="1776721" cy="374046"/>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4342" tIns="62171" rIns="124342" bIns="62171" numCol="1" spcCol="0" rtlCol="0" fromWordArt="0" anchor="ctr" anchorCtr="0" forceAA="0" compatLnSpc="1">
            <a:prstTxWarp prst="textNoShape">
              <a:avLst/>
            </a:prstTxWarp>
            <a:noAutofit/>
          </a:bodyPr>
          <a:lstStyle/>
          <a:p>
            <a:pPr algn="ctr" defTabSz="1268069" fontAlgn="base">
              <a:spcBef>
                <a:spcPct val="0"/>
              </a:spcBef>
              <a:spcAft>
                <a:spcPct val="0"/>
              </a:spcAft>
            </a:pPr>
            <a:r>
              <a:rPr lang="en-US" sz="1496" dirty="0">
                <a:gradFill>
                  <a:gsLst>
                    <a:gs pos="0">
                      <a:srgbClr val="FFFFFF"/>
                    </a:gs>
                    <a:gs pos="100000">
                      <a:srgbClr val="FFFFFF"/>
                    </a:gs>
                  </a:gsLst>
                  <a:lin ang="5400000" scaled="0"/>
                </a:gradFill>
              </a:rPr>
              <a:t>Graphics</a:t>
            </a:r>
          </a:p>
        </p:txBody>
      </p:sp>
      <p:sp>
        <p:nvSpPr>
          <p:cNvPr id="84" name="Rectangle 83"/>
          <p:cNvSpPr/>
          <p:nvPr/>
        </p:nvSpPr>
        <p:spPr>
          <a:xfrm>
            <a:off x="4286839" y="3164275"/>
            <a:ext cx="1776721" cy="374046"/>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4342" tIns="62171" rIns="124342" bIns="62171" numCol="1" spcCol="0" rtlCol="0" fromWordArt="0" anchor="ctr" anchorCtr="0" forceAA="0" compatLnSpc="1">
            <a:prstTxWarp prst="textNoShape">
              <a:avLst/>
            </a:prstTxWarp>
            <a:noAutofit/>
          </a:bodyPr>
          <a:lstStyle/>
          <a:p>
            <a:pPr algn="ctr" defTabSz="1268069" fontAlgn="base">
              <a:spcBef>
                <a:spcPct val="0"/>
              </a:spcBef>
              <a:spcAft>
                <a:spcPct val="0"/>
              </a:spcAft>
            </a:pPr>
            <a:r>
              <a:rPr lang="en-US" sz="1496" dirty="0">
                <a:gradFill>
                  <a:gsLst>
                    <a:gs pos="0">
                      <a:srgbClr val="FFFFFF"/>
                    </a:gs>
                    <a:gs pos="100000">
                      <a:srgbClr val="FFFFFF"/>
                    </a:gs>
                  </a:gsLst>
                  <a:lin ang="5400000" scaled="0"/>
                </a:gradFill>
              </a:rPr>
              <a:t>Audio</a:t>
            </a:r>
          </a:p>
        </p:txBody>
      </p:sp>
      <p:sp>
        <p:nvSpPr>
          <p:cNvPr id="85" name="Rectangle 84"/>
          <p:cNvSpPr/>
          <p:nvPr/>
        </p:nvSpPr>
        <p:spPr>
          <a:xfrm>
            <a:off x="6244637" y="3164275"/>
            <a:ext cx="1776721" cy="374046"/>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4342" tIns="62171" rIns="124342" bIns="62171" numCol="1" spcCol="0" rtlCol="0" fromWordArt="0" anchor="ctr" anchorCtr="0" forceAA="0" compatLnSpc="1">
            <a:prstTxWarp prst="textNoShape">
              <a:avLst/>
            </a:prstTxWarp>
            <a:noAutofit/>
          </a:bodyPr>
          <a:lstStyle/>
          <a:p>
            <a:pPr algn="ctr" defTabSz="1268069" fontAlgn="base">
              <a:spcBef>
                <a:spcPct val="0"/>
              </a:spcBef>
              <a:spcAft>
                <a:spcPct val="0"/>
              </a:spcAft>
            </a:pPr>
            <a:r>
              <a:rPr lang="en-US" sz="1496" dirty="0">
                <a:gradFill>
                  <a:gsLst>
                    <a:gs pos="0">
                      <a:srgbClr val="FFFFFF"/>
                    </a:gs>
                    <a:gs pos="100000">
                      <a:srgbClr val="FFFFFF"/>
                    </a:gs>
                  </a:gsLst>
                  <a:lin ang="5400000" scaled="0"/>
                </a:gradFill>
              </a:rPr>
              <a:t>Media</a:t>
            </a:r>
          </a:p>
        </p:txBody>
      </p:sp>
      <p:sp>
        <p:nvSpPr>
          <p:cNvPr id="86" name="Rectangle 85"/>
          <p:cNvSpPr/>
          <p:nvPr/>
        </p:nvSpPr>
        <p:spPr>
          <a:xfrm>
            <a:off x="2329042" y="3630085"/>
            <a:ext cx="1776721" cy="374046"/>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4342" tIns="62171" rIns="124342" bIns="62171" numCol="1" spcCol="0" rtlCol="0" fromWordArt="0" anchor="ctr" anchorCtr="0" forceAA="0" compatLnSpc="1">
            <a:prstTxWarp prst="textNoShape">
              <a:avLst/>
            </a:prstTxWarp>
            <a:noAutofit/>
          </a:bodyPr>
          <a:lstStyle/>
          <a:p>
            <a:pPr algn="ctr" defTabSz="1268069" fontAlgn="base">
              <a:spcBef>
                <a:spcPct val="0"/>
              </a:spcBef>
              <a:spcAft>
                <a:spcPct val="0"/>
              </a:spcAft>
            </a:pPr>
            <a:r>
              <a:rPr lang="en-US" sz="1496" dirty="0">
                <a:gradFill>
                  <a:gsLst>
                    <a:gs pos="0">
                      <a:srgbClr val="FFFFFF"/>
                    </a:gs>
                    <a:gs pos="100000">
                      <a:srgbClr val="FFFFFF"/>
                    </a:gs>
                  </a:gsLst>
                  <a:lin ang="5400000" scaled="0"/>
                </a:gradFill>
              </a:rPr>
              <a:t>Networking</a:t>
            </a:r>
          </a:p>
        </p:txBody>
      </p:sp>
      <p:sp>
        <p:nvSpPr>
          <p:cNvPr id="87" name="Rectangle 86"/>
          <p:cNvSpPr/>
          <p:nvPr/>
        </p:nvSpPr>
        <p:spPr>
          <a:xfrm>
            <a:off x="4285506" y="3630083"/>
            <a:ext cx="1776721" cy="374046"/>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4342" tIns="62171" rIns="124342" bIns="62171" numCol="1" spcCol="0" rtlCol="0" fromWordArt="0" anchor="ctr" anchorCtr="0" forceAA="0" compatLnSpc="1">
            <a:prstTxWarp prst="textNoShape">
              <a:avLst/>
            </a:prstTxWarp>
            <a:noAutofit/>
          </a:bodyPr>
          <a:lstStyle/>
          <a:p>
            <a:pPr algn="ctr" defTabSz="1268069" fontAlgn="base">
              <a:spcBef>
                <a:spcPct val="0"/>
              </a:spcBef>
              <a:spcAft>
                <a:spcPct val="0"/>
              </a:spcAft>
            </a:pPr>
            <a:r>
              <a:rPr lang="en-US" sz="1496" dirty="0">
                <a:gradFill>
                  <a:gsLst>
                    <a:gs pos="0">
                      <a:srgbClr val="FFFFFF"/>
                    </a:gs>
                    <a:gs pos="100000">
                      <a:srgbClr val="FFFFFF"/>
                    </a:gs>
                  </a:gsLst>
                  <a:lin ang="5400000" scaled="0"/>
                </a:gradFill>
              </a:rPr>
              <a:t>File System</a:t>
            </a:r>
          </a:p>
        </p:txBody>
      </p:sp>
      <p:sp>
        <p:nvSpPr>
          <p:cNvPr id="88" name="Rectangle 87"/>
          <p:cNvSpPr/>
          <p:nvPr/>
        </p:nvSpPr>
        <p:spPr>
          <a:xfrm>
            <a:off x="6241972" y="3630083"/>
            <a:ext cx="1776721" cy="374046"/>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4342" tIns="62171" rIns="124342" bIns="62171" numCol="1" spcCol="0" rtlCol="0" fromWordArt="0" anchor="ctr" anchorCtr="0" forceAA="0" compatLnSpc="1">
            <a:prstTxWarp prst="textNoShape">
              <a:avLst/>
            </a:prstTxWarp>
            <a:noAutofit/>
          </a:bodyPr>
          <a:lstStyle/>
          <a:p>
            <a:pPr algn="ctr" defTabSz="1268069" fontAlgn="base">
              <a:spcBef>
                <a:spcPct val="0"/>
              </a:spcBef>
              <a:spcAft>
                <a:spcPct val="0"/>
              </a:spcAft>
            </a:pPr>
            <a:r>
              <a:rPr lang="en-US" sz="1496" dirty="0">
                <a:gradFill>
                  <a:gsLst>
                    <a:gs pos="0">
                      <a:srgbClr val="FFFFFF"/>
                    </a:gs>
                    <a:gs pos="100000">
                      <a:srgbClr val="FFFFFF"/>
                    </a:gs>
                  </a:gsLst>
                  <a:lin ang="5400000" scaled="0"/>
                </a:gradFill>
              </a:rPr>
              <a:t>Input</a:t>
            </a:r>
          </a:p>
        </p:txBody>
      </p:sp>
      <p:sp>
        <p:nvSpPr>
          <p:cNvPr id="89" name="Rectangle 88"/>
          <p:cNvSpPr/>
          <p:nvPr/>
        </p:nvSpPr>
        <p:spPr>
          <a:xfrm>
            <a:off x="8202435" y="3164275"/>
            <a:ext cx="1776721" cy="374046"/>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4342" tIns="62171" rIns="124342" bIns="62171" numCol="1" spcCol="0" rtlCol="0" fromWordArt="0" anchor="ctr" anchorCtr="0" forceAA="0" compatLnSpc="1">
            <a:prstTxWarp prst="textNoShape">
              <a:avLst/>
            </a:prstTxWarp>
            <a:noAutofit/>
          </a:bodyPr>
          <a:lstStyle/>
          <a:p>
            <a:pPr algn="ctr" defTabSz="1268069" fontAlgn="base">
              <a:spcBef>
                <a:spcPct val="0"/>
              </a:spcBef>
              <a:spcAft>
                <a:spcPct val="0"/>
              </a:spcAft>
            </a:pPr>
            <a:r>
              <a:rPr lang="en-US" sz="1496" dirty="0">
                <a:gradFill>
                  <a:gsLst>
                    <a:gs pos="0">
                      <a:srgbClr val="FFFFFF"/>
                    </a:gs>
                    <a:gs pos="100000">
                      <a:srgbClr val="FFFFFF"/>
                    </a:gs>
                  </a:gsLst>
                  <a:lin ang="5400000" scaled="0"/>
                </a:gradFill>
              </a:rPr>
              <a:t>Commerce</a:t>
            </a:r>
          </a:p>
        </p:txBody>
      </p:sp>
      <p:sp>
        <p:nvSpPr>
          <p:cNvPr id="90" name="Rectangle 89"/>
          <p:cNvSpPr/>
          <p:nvPr/>
        </p:nvSpPr>
        <p:spPr>
          <a:xfrm>
            <a:off x="8198435" y="3629346"/>
            <a:ext cx="1776721" cy="374046"/>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4342" tIns="62171" rIns="124342" bIns="62171" numCol="1" spcCol="0" rtlCol="0" fromWordArt="0" anchor="ctr" anchorCtr="0" forceAA="0" compatLnSpc="1">
            <a:prstTxWarp prst="textNoShape">
              <a:avLst/>
            </a:prstTxWarp>
            <a:noAutofit/>
          </a:bodyPr>
          <a:lstStyle/>
          <a:p>
            <a:pPr algn="ctr" defTabSz="1268069" fontAlgn="base">
              <a:spcBef>
                <a:spcPct val="0"/>
              </a:spcBef>
              <a:spcAft>
                <a:spcPct val="0"/>
              </a:spcAft>
            </a:pPr>
            <a:r>
              <a:rPr lang="en-US" sz="1496" dirty="0">
                <a:gradFill>
                  <a:gsLst>
                    <a:gs pos="0">
                      <a:srgbClr val="FFFFFF"/>
                    </a:gs>
                    <a:gs pos="100000">
                      <a:srgbClr val="FFFFFF"/>
                    </a:gs>
                  </a:gsLst>
                  <a:lin ang="5400000" scaled="0"/>
                </a:gradFill>
              </a:rPr>
              <a:t>Sensors</a:t>
            </a:r>
          </a:p>
        </p:txBody>
      </p:sp>
      <p:sp>
        <p:nvSpPr>
          <p:cNvPr id="91" name="Rectangle 90"/>
          <p:cNvSpPr/>
          <p:nvPr/>
        </p:nvSpPr>
        <p:spPr>
          <a:xfrm>
            <a:off x="8521193" y="4261143"/>
            <a:ext cx="1712815" cy="561070"/>
          </a:xfrm>
          <a:prstGeom prst="rect">
            <a:avLst/>
          </a:prstGeom>
          <a:solidFill>
            <a:schemeClr val="accent1"/>
          </a:solidFill>
          <a:ln>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4342" tIns="62171" rIns="124342" bIns="62171" numCol="1" spcCol="0" rtlCol="0" fromWordArt="0" anchor="t" anchorCtr="0" forceAA="0" compatLnSpc="1">
            <a:prstTxWarp prst="textNoShape">
              <a:avLst/>
            </a:prstTxWarp>
            <a:noAutofit/>
          </a:bodyPr>
          <a:lstStyle/>
          <a:p>
            <a:pPr algn="ctr" defTabSz="1268069" fontAlgn="base">
              <a:spcBef>
                <a:spcPct val="0"/>
              </a:spcBef>
              <a:spcAft>
                <a:spcPct val="0"/>
              </a:spcAft>
            </a:pPr>
            <a:r>
              <a:rPr lang="en-US" sz="1632" dirty="0">
                <a:gradFill>
                  <a:gsLst>
                    <a:gs pos="0">
                      <a:srgbClr val="FFFFFF"/>
                    </a:gs>
                    <a:gs pos="100000">
                      <a:srgbClr val="FFFFFF"/>
                    </a:gs>
                  </a:gsLst>
                  <a:lin ang="5400000" scaled="0"/>
                </a:gradFill>
              </a:rPr>
              <a:t>.NET CLR</a:t>
            </a:r>
          </a:p>
        </p:txBody>
      </p:sp>
      <p:sp>
        <p:nvSpPr>
          <p:cNvPr id="92" name="Rectangle 91"/>
          <p:cNvSpPr/>
          <p:nvPr/>
        </p:nvSpPr>
        <p:spPr>
          <a:xfrm>
            <a:off x="2127140" y="4261143"/>
            <a:ext cx="6300541" cy="56107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4342" tIns="62171" rIns="124342" bIns="62171" numCol="1" spcCol="0" rtlCol="0" fromWordArt="0" anchor="t" anchorCtr="0" forceAA="0" compatLnSpc="1">
            <a:prstTxWarp prst="textNoShape">
              <a:avLst/>
            </a:prstTxWarp>
            <a:noAutofit/>
          </a:bodyPr>
          <a:lstStyle/>
          <a:p>
            <a:pPr algn="ctr" defTabSz="1268069" fontAlgn="base">
              <a:spcBef>
                <a:spcPct val="0"/>
              </a:spcBef>
              <a:spcAft>
                <a:spcPct val="0"/>
              </a:spcAft>
            </a:pPr>
            <a:r>
              <a:rPr lang="en-US" sz="1632" dirty="0">
                <a:gradFill>
                  <a:gsLst>
                    <a:gs pos="0">
                      <a:srgbClr val="FFFFFF"/>
                    </a:gs>
                    <a:gs pos="100000">
                      <a:srgbClr val="FFFFFF"/>
                    </a:gs>
                  </a:gsLst>
                  <a:lin ang="5400000" scaled="0"/>
                </a:gradFill>
              </a:rPr>
              <a:t>Windows Runtime (WinRT)</a:t>
            </a:r>
          </a:p>
        </p:txBody>
      </p:sp>
      <p:grpSp>
        <p:nvGrpSpPr>
          <p:cNvPr id="93" name="Group 92"/>
          <p:cNvGrpSpPr/>
          <p:nvPr/>
        </p:nvGrpSpPr>
        <p:grpSpPr>
          <a:xfrm>
            <a:off x="2122360" y="1569056"/>
            <a:ext cx="8106867" cy="951729"/>
            <a:chOff x="1639972" y="1786762"/>
            <a:chExt cx="8503920" cy="1006813"/>
          </a:xfrm>
        </p:grpSpPr>
        <p:sp>
          <p:nvSpPr>
            <p:cNvPr id="94" name="Rectangle 93"/>
            <p:cNvSpPr/>
            <p:nvPr/>
          </p:nvSpPr>
          <p:spPr>
            <a:xfrm>
              <a:off x="5994658" y="1786762"/>
              <a:ext cx="2011680" cy="1005840"/>
            </a:xfrm>
            <a:prstGeom prst="rect">
              <a:avLst/>
            </a:prstGeom>
            <a:ln w="50800" cap="sq">
              <a:solidFill>
                <a:schemeClr val="accent1"/>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4342" tIns="62171" rIns="124342" bIns="62171" numCol="1" rtlCol="0" anchor="ctr" anchorCtr="0" compatLnSpc="1">
              <a:prstTxWarp prst="textNoShape">
                <a:avLst/>
              </a:prstTxWarp>
            </a:bodyPr>
            <a:lstStyle/>
            <a:p>
              <a:pPr algn="ctr" defTabSz="1268069" fontAlgn="base">
                <a:spcBef>
                  <a:spcPct val="0"/>
                </a:spcBef>
                <a:spcAft>
                  <a:spcPct val="0"/>
                </a:spcAft>
              </a:pPr>
              <a:r>
                <a:rPr lang="en-US" sz="1632" dirty="0">
                  <a:gradFill>
                    <a:gsLst>
                      <a:gs pos="0">
                        <a:srgbClr val="FFFFFF"/>
                      </a:gs>
                      <a:gs pos="100000">
                        <a:srgbClr val="FFFFFF"/>
                      </a:gs>
                    </a:gsLst>
                    <a:lin ang="5400000" scaled="0"/>
                  </a:gradFill>
                </a:rPr>
                <a:t>DirectX</a:t>
              </a:r>
            </a:p>
            <a:p>
              <a:pPr algn="ctr" defTabSz="1268069" fontAlgn="base">
                <a:spcBef>
                  <a:spcPct val="0"/>
                </a:spcBef>
                <a:spcAft>
                  <a:spcPct val="0"/>
                </a:spcAft>
              </a:pPr>
              <a:r>
                <a:rPr lang="en-US" sz="1496" i="1" dirty="0">
                  <a:gradFill>
                    <a:gsLst>
                      <a:gs pos="0">
                        <a:srgbClr val="FFFFFF"/>
                      </a:gs>
                      <a:gs pos="100000">
                        <a:srgbClr val="FFFFFF"/>
                      </a:gs>
                    </a:gsLst>
                    <a:lin ang="5400000" scaled="0"/>
                  </a:gradFill>
                </a:rPr>
                <a:t>(C++)</a:t>
              </a:r>
            </a:p>
          </p:txBody>
        </p:sp>
        <p:sp>
          <p:nvSpPr>
            <p:cNvPr id="95" name="Rectangle 94"/>
            <p:cNvSpPr/>
            <p:nvPr/>
          </p:nvSpPr>
          <p:spPr>
            <a:xfrm>
              <a:off x="8132212" y="1786762"/>
              <a:ext cx="2011680" cy="1005840"/>
            </a:xfrm>
            <a:prstGeom prst="rect">
              <a:avLst/>
            </a:prstGeom>
            <a:solidFill>
              <a:schemeClr val="accent4">
                <a:lumMod val="40000"/>
                <a:lumOff val="60000"/>
              </a:schemeClr>
            </a:solidFill>
            <a:ln w="50800" cap="sq">
              <a:solidFill>
                <a:schemeClr val="accent4">
                  <a:lumMod val="40000"/>
                  <a:lumOff val="60000"/>
                </a:schemeClr>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4342" tIns="62171" rIns="124342" bIns="62171" numCol="1" rtlCol="0" anchor="ctr" anchorCtr="0" compatLnSpc="1">
              <a:prstTxWarp prst="textNoShape">
                <a:avLst/>
              </a:prstTxWarp>
            </a:bodyPr>
            <a:lstStyle/>
            <a:p>
              <a:pPr algn="ctr" defTabSz="1268069" fontAlgn="base">
                <a:spcBef>
                  <a:spcPct val="0"/>
                </a:spcBef>
                <a:spcAft>
                  <a:spcPct val="0"/>
                </a:spcAft>
              </a:pPr>
              <a:r>
                <a:rPr lang="en-US" sz="1632" dirty="0">
                  <a:gradFill>
                    <a:gsLst>
                      <a:gs pos="0">
                        <a:srgbClr val="FFFFFF"/>
                      </a:gs>
                      <a:gs pos="100000">
                        <a:srgbClr val="FFFFFF"/>
                      </a:gs>
                    </a:gsLst>
                    <a:lin ang="5400000" scaled="0"/>
                  </a:gradFill>
                </a:rPr>
                <a:t>Windows Phone</a:t>
              </a:r>
              <a:br>
                <a:rPr lang="en-US" sz="1632" dirty="0">
                  <a:gradFill>
                    <a:gsLst>
                      <a:gs pos="0">
                        <a:srgbClr val="FFFFFF"/>
                      </a:gs>
                      <a:gs pos="100000">
                        <a:srgbClr val="FFFFFF"/>
                      </a:gs>
                    </a:gsLst>
                    <a:lin ang="5400000" scaled="0"/>
                  </a:gradFill>
                </a:rPr>
              </a:br>
              <a:r>
                <a:rPr lang="en-US" sz="1632" dirty="0">
                  <a:gradFill>
                    <a:gsLst>
                      <a:gs pos="0">
                        <a:srgbClr val="FFFFFF"/>
                      </a:gs>
                      <a:gs pos="100000">
                        <a:srgbClr val="FFFFFF"/>
                      </a:gs>
                    </a:gsLst>
                    <a:lin ang="5400000" scaled="0"/>
                  </a:gradFill>
                </a:rPr>
                <a:t>Silverlight</a:t>
              </a:r>
            </a:p>
            <a:p>
              <a:pPr algn="ctr" defTabSz="1268069" fontAlgn="base">
                <a:spcBef>
                  <a:spcPct val="0"/>
                </a:spcBef>
                <a:spcAft>
                  <a:spcPct val="0"/>
                </a:spcAft>
              </a:pPr>
              <a:r>
                <a:rPr lang="en-US" sz="1496" i="1" dirty="0">
                  <a:gradFill>
                    <a:gsLst>
                      <a:gs pos="0">
                        <a:srgbClr val="FFFFFF"/>
                      </a:gs>
                      <a:gs pos="100000">
                        <a:srgbClr val="FFFFFF"/>
                      </a:gs>
                    </a:gsLst>
                    <a:lin ang="5400000" scaled="0"/>
                  </a:gradFill>
                </a:rPr>
                <a:t>(C# | VB)</a:t>
              </a:r>
              <a:endParaRPr lang="en-US" sz="1632" i="1" dirty="0">
                <a:gradFill>
                  <a:gsLst>
                    <a:gs pos="0">
                      <a:srgbClr val="FFFFFF"/>
                    </a:gs>
                    <a:gs pos="100000">
                      <a:srgbClr val="FFFFFF"/>
                    </a:gs>
                  </a:gsLst>
                  <a:lin ang="5400000" scaled="0"/>
                </a:gradFill>
              </a:endParaRPr>
            </a:p>
          </p:txBody>
        </p:sp>
        <p:sp>
          <p:nvSpPr>
            <p:cNvPr id="96" name="Rectangle 95"/>
            <p:cNvSpPr/>
            <p:nvPr/>
          </p:nvSpPr>
          <p:spPr>
            <a:xfrm>
              <a:off x="3819609" y="1787735"/>
              <a:ext cx="2011680" cy="1005840"/>
            </a:xfrm>
            <a:prstGeom prst="rect">
              <a:avLst/>
            </a:prstGeom>
            <a:ln w="50800" cap="sq">
              <a:solidFill>
                <a:schemeClr val="accent1"/>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4342" tIns="62171" rIns="124342" bIns="62171" numCol="1" rtlCol="0" anchor="ctr" anchorCtr="0" compatLnSpc="1">
              <a:prstTxWarp prst="textNoShape">
                <a:avLst/>
              </a:prstTxWarp>
            </a:bodyPr>
            <a:lstStyle/>
            <a:p>
              <a:pPr algn="ctr" defTabSz="1268069" fontAlgn="base">
                <a:spcBef>
                  <a:spcPct val="0"/>
                </a:spcBef>
                <a:spcAft>
                  <a:spcPct val="0"/>
                </a:spcAft>
              </a:pPr>
              <a:r>
                <a:rPr lang="en-US" sz="1632" dirty="0">
                  <a:gradFill>
                    <a:gsLst>
                      <a:gs pos="0">
                        <a:srgbClr val="FFFFFF"/>
                      </a:gs>
                      <a:gs pos="100000">
                        <a:srgbClr val="FFFFFF"/>
                      </a:gs>
                    </a:gsLst>
                    <a:lin ang="5400000" scaled="0"/>
                  </a:gradFill>
                </a:rPr>
                <a:t>Windows </a:t>
              </a:r>
              <a:br>
                <a:rPr lang="en-US" sz="1632" dirty="0">
                  <a:gradFill>
                    <a:gsLst>
                      <a:gs pos="0">
                        <a:srgbClr val="FFFFFF"/>
                      </a:gs>
                      <a:gs pos="100000">
                        <a:srgbClr val="FFFFFF"/>
                      </a:gs>
                    </a:gsLst>
                    <a:lin ang="5400000" scaled="0"/>
                  </a:gradFill>
                </a:rPr>
              </a:br>
              <a:r>
                <a:rPr lang="en-US" sz="1632" dirty="0">
                  <a:gradFill>
                    <a:gsLst>
                      <a:gs pos="0">
                        <a:srgbClr val="FFFFFF"/>
                      </a:gs>
                      <a:gs pos="100000">
                        <a:srgbClr val="FFFFFF"/>
                      </a:gs>
                    </a:gsLst>
                    <a:lin ang="5400000" scaled="0"/>
                  </a:gradFill>
                </a:rPr>
                <a:t>XAML</a:t>
              </a:r>
            </a:p>
            <a:p>
              <a:pPr algn="ctr" defTabSz="1268069" fontAlgn="base">
                <a:spcBef>
                  <a:spcPct val="0"/>
                </a:spcBef>
                <a:spcAft>
                  <a:spcPct val="0"/>
                </a:spcAft>
              </a:pPr>
              <a:r>
                <a:rPr lang="en-US" sz="1496" i="1" dirty="0">
                  <a:gradFill>
                    <a:gsLst>
                      <a:gs pos="0">
                        <a:srgbClr val="FFFFFF"/>
                      </a:gs>
                      <a:gs pos="100000">
                        <a:srgbClr val="FFFFFF"/>
                      </a:gs>
                    </a:gsLst>
                    <a:lin ang="5400000" scaled="0"/>
                  </a:gradFill>
                </a:rPr>
                <a:t>(C# </a:t>
              </a:r>
              <a:r>
                <a:rPr lang="en-US" sz="1496" i="1" dirty="0">
                  <a:solidFill>
                    <a:srgbClr val="00BCF2">
                      <a:lumMod val="40000"/>
                      <a:lumOff val="60000"/>
                    </a:srgbClr>
                  </a:solidFill>
                </a:rPr>
                <a:t>|</a:t>
              </a:r>
              <a:r>
                <a:rPr lang="en-US" sz="1496" i="1" dirty="0">
                  <a:gradFill>
                    <a:gsLst>
                      <a:gs pos="0">
                        <a:srgbClr val="FFFFFF"/>
                      </a:gs>
                      <a:gs pos="100000">
                        <a:srgbClr val="FFFFFF"/>
                      </a:gs>
                    </a:gsLst>
                    <a:lin ang="5400000" scaled="0"/>
                  </a:gradFill>
                </a:rPr>
                <a:t> VB </a:t>
              </a:r>
              <a:r>
                <a:rPr lang="en-US" sz="1496" i="1" dirty="0">
                  <a:solidFill>
                    <a:srgbClr val="00BCF2">
                      <a:lumMod val="40000"/>
                      <a:lumOff val="60000"/>
                    </a:srgbClr>
                  </a:solidFill>
                </a:rPr>
                <a:t>|</a:t>
              </a:r>
              <a:r>
                <a:rPr lang="en-US" sz="1496" i="1" dirty="0">
                  <a:gradFill>
                    <a:gsLst>
                      <a:gs pos="0">
                        <a:srgbClr val="FFFFFF"/>
                      </a:gs>
                      <a:gs pos="100000">
                        <a:srgbClr val="FFFFFF"/>
                      </a:gs>
                    </a:gsLst>
                    <a:lin ang="5400000" scaled="0"/>
                  </a:gradFill>
                </a:rPr>
                <a:t> C++)</a:t>
              </a:r>
            </a:p>
          </p:txBody>
        </p:sp>
        <p:sp>
          <p:nvSpPr>
            <p:cNvPr id="97" name="Rectangle 96"/>
            <p:cNvSpPr/>
            <p:nvPr/>
          </p:nvSpPr>
          <p:spPr>
            <a:xfrm>
              <a:off x="1639972" y="1786762"/>
              <a:ext cx="2011680" cy="1005840"/>
            </a:xfrm>
            <a:prstGeom prst="rect">
              <a:avLst/>
            </a:prstGeom>
            <a:ln w="50800" cap="sq">
              <a:solidFill>
                <a:schemeClr val="accent1"/>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4342" tIns="62171" rIns="124342" bIns="62171" numCol="1" rtlCol="0" anchor="ctr" anchorCtr="0" compatLnSpc="1">
              <a:prstTxWarp prst="textNoShape">
                <a:avLst/>
              </a:prstTxWarp>
            </a:bodyPr>
            <a:lstStyle/>
            <a:p>
              <a:pPr algn="ctr" defTabSz="1268069" fontAlgn="base">
                <a:spcBef>
                  <a:spcPct val="0"/>
                </a:spcBef>
                <a:spcAft>
                  <a:spcPct val="0"/>
                </a:spcAft>
              </a:pPr>
              <a:r>
                <a:rPr lang="en-US" sz="1632" dirty="0">
                  <a:gradFill>
                    <a:gsLst>
                      <a:gs pos="0">
                        <a:srgbClr val="FFFFFF"/>
                      </a:gs>
                      <a:gs pos="100000">
                        <a:srgbClr val="FFFFFF"/>
                      </a:gs>
                    </a:gsLst>
                    <a:lin ang="5400000" scaled="0"/>
                  </a:gradFill>
                </a:rPr>
                <a:t>WinJS</a:t>
              </a:r>
            </a:p>
            <a:p>
              <a:pPr algn="ctr" defTabSz="1268069" fontAlgn="base">
                <a:spcBef>
                  <a:spcPct val="0"/>
                </a:spcBef>
                <a:spcAft>
                  <a:spcPct val="0"/>
                </a:spcAft>
              </a:pPr>
              <a:r>
                <a:rPr lang="en-US" sz="1632" dirty="0">
                  <a:gradFill>
                    <a:gsLst>
                      <a:gs pos="0">
                        <a:srgbClr val="FFFFFF"/>
                      </a:gs>
                      <a:gs pos="100000">
                        <a:srgbClr val="FFFFFF"/>
                      </a:gs>
                    </a:gsLst>
                    <a:lin ang="5400000" scaled="0"/>
                  </a:gradFill>
                </a:rPr>
                <a:t>(HTML + JS)</a:t>
              </a:r>
            </a:p>
          </p:txBody>
        </p:sp>
      </p:grpSp>
      <p:sp>
        <p:nvSpPr>
          <p:cNvPr id="98" name="Rectangle 97"/>
          <p:cNvSpPr/>
          <p:nvPr/>
        </p:nvSpPr>
        <p:spPr bwMode="auto">
          <a:xfrm>
            <a:off x="301412" y="1552834"/>
            <a:ext cx="1589697" cy="3272905"/>
          </a:xfrm>
          <a:prstGeom prst="rect">
            <a:avLst/>
          </a:prstGeom>
          <a:ln w="952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24342" tIns="124347" rIns="124342" bIns="62171" numCol="1" rtlCol="0" anchor="t" anchorCtr="0" compatLnSpc="1">
            <a:prstTxWarp prst="textNoShape">
              <a:avLst/>
            </a:prstTxWarp>
          </a:bodyPr>
          <a:lstStyle/>
          <a:p>
            <a:pPr algn="ctr" defTabSz="1268069" fontAlgn="base">
              <a:spcBef>
                <a:spcPct val="0"/>
              </a:spcBef>
              <a:spcAft>
                <a:spcPct val="0"/>
              </a:spcAft>
            </a:pPr>
            <a:r>
              <a:rPr lang="en-US" sz="1496" dirty="0">
                <a:gradFill>
                  <a:gsLst>
                    <a:gs pos="0">
                      <a:srgbClr val="505050"/>
                    </a:gs>
                    <a:gs pos="100000">
                      <a:srgbClr val="505050"/>
                    </a:gs>
                  </a:gsLst>
                  <a:lin ang="5400000" scaled="0"/>
                </a:gradFill>
              </a:rPr>
              <a:t>App Model</a:t>
            </a:r>
          </a:p>
        </p:txBody>
      </p:sp>
      <p:sp>
        <p:nvSpPr>
          <p:cNvPr id="99" name="Rectangle 98"/>
          <p:cNvSpPr/>
          <p:nvPr/>
        </p:nvSpPr>
        <p:spPr bwMode="auto">
          <a:xfrm>
            <a:off x="10431837" y="1552835"/>
            <a:ext cx="1589697" cy="3272906"/>
          </a:xfrm>
          <a:prstGeom prst="rect">
            <a:avLst/>
          </a:prstGeom>
          <a:ln w="952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24342" tIns="124347" rIns="124342" bIns="62171" numCol="1" rtlCol="0" anchor="t" anchorCtr="0" compatLnSpc="1">
            <a:prstTxWarp prst="textNoShape">
              <a:avLst/>
            </a:prstTxWarp>
          </a:bodyPr>
          <a:lstStyle/>
          <a:p>
            <a:pPr algn="ctr" defTabSz="1268069" fontAlgn="base">
              <a:spcBef>
                <a:spcPct val="0"/>
              </a:spcBef>
              <a:spcAft>
                <a:spcPct val="0"/>
              </a:spcAft>
            </a:pPr>
            <a:r>
              <a:rPr lang="en-US" sz="1496" dirty="0">
                <a:gradFill>
                  <a:gsLst>
                    <a:gs pos="0">
                      <a:srgbClr val="505050"/>
                    </a:gs>
                    <a:gs pos="100000">
                      <a:srgbClr val="505050"/>
                    </a:gs>
                  </a:gsLst>
                  <a:lin ang="5400000" scaled="0"/>
                </a:gradFill>
              </a:rPr>
              <a:t>Services</a:t>
            </a:r>
          </a:p>
        </p:txBody>
      </p:sp>
      <p:sp>
        <p:nvSpPr>
          <p:cNvPr id="100" name="Rectangle 99"/>
          <p:cNvSpPr/>
          <p:nvPr/>
        </p:nvSpPr>
        <p:spPr>
          <a:xfrm>
            <a:off x="394923" y="2020391"/>
            <a:ext cx="1402675" cy="467558"/>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4342" tIns="62171" rIns="124342" bIns="62171" numCol="1" spcCol="0" rtlCol="0" fromWordArt="0" anchor="ctr" anchorCtr="0" forceAA="0" compatLnSpc="1">
            <a:prstTxWarp prst="textNoShape">
              <a:avLst/>
            </a:prstTxWarp>
            <a:noAutofit/>
          </a:bodyPr>
          <a:lstStyle/>
          <a:p>
            <a:pPr algn="ctr" defTabSz="1268069" fontAlgn="base">
              <a:spcBef>
                <a:spcPct val="0"/>
              </a:spcBef>
              <a:spcAft>
                <a:spcPct val="0"/>
              </a:spcAft>
            </a:pPr>
            <a:r>
              <a:rPr lang="en-US" sz="1496" dirty="0">
                <a:gradFill>
                  <a:gsLst>
                    <a:gs pos="0">
                      <a:srgbClr val="FFFFFF"/>
                    </a:gs>
                    <a:gs pos="100000">
                      <a:srgbClr val="FFFFFF"/>
                    </a:gs>
                  </a:gsLst>
                  <a:lin ang="5400000" scaled="0"/>
                </a:gradFill>
              </a:rPr>
              <a:t>Navigation</a:t>
            </a:r>
          </a:p>
        </p:txBody>
      </p:sp>
      <p:sp>
        <p:nvSpPr>
          <p:cNvPr id="101" name="Rectangle 100"/>
          <p:cNvSpPr/>
          <p:nvPr/>
        </p:nvSpPr>
        <p:spPr>
          <a:xfrm>
            <a:off x="394923" y="2669777"/>
            <a:ext cx="1402675" cy="467558"/>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4342" tIns="62171" rIns="124342" bIns="62171" numCol="1" spcCol="0" rtlCol="0" fromWordArt="0" anchor="ctr" anchorCtr="0" forceAA="0" compatLnSpc="1">
            <a:prstTxWarp prst="textNoShape">
              <a:avLst/>
            </a:prstTxWarp>
            <a:noAutofit/>
          </a:bodyPr>
          <a:lstStyle/>
          <a:p>
            <a:pPr algn="ctr" defTabSz="1268069" fontAlgn="base">
              <a:spcBef>
                <a:spcPct val="0"/>
              </a:spcBef>
              <a:spcAft>
                <a:spcPct val="0"/>
              </a:spcAft>
            </a:pPr>
            <a:r>
              <a:rPr lang="en-US" sz="1496" dirty="0">
                <a:gradFill>
                  <a:gsLst>
                    <a:gs pos="0">
                      <a:srgbClr val="FFFFFF"/>
                    </a:gs>
                    <a:gs pos="100000">
                      <a:srgbClr val="FFFFFF"/>
                    </a:gs>
                  </a:gsLst>
                  <a:lin ang="5400000" scaled="0"/>
                </a:gradFill>
              </a:rPr>
              <a:t>Packaging</a:t>
            </a:r>
          </a:p>
        </p:txBody>
      </p:sp>
      <p:sp>
        <p:nvSpPr>
          <p:cNvPr id="102" name="Rectangle 101"/>
          <p:cNvSpPr/>
          <p:nvPr/>
        </p:nvSpPr>
        <p:spPr>
          <a:xfrm>
            <a:off x="394923" y="3319163"/>
            <a:ext cx="1402675" cy="467558"/>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4342" tIns="62171" rIns="124342" bIns="62171" numCol="1" spcCol="0" rtlCol="0" fromWordArt="0" anchor="ctr" anchorCtr="0" forceAA="0" compatLnSpc="1">
            <a:prstTxWarp prst="textNoShape">
              <a:avLst/>
            </a:prstTxWarp>
            <a:noAutofit/>
          </a:bodyPr>
          <a:lstStyle/>
          <a:p>
            <a:pPr algn="ctr" defTabSz="1268069" fontAlgn="base">
              <a:spcBef>
                <a:spcPct val="0"/>
              </a:spcBef>
              <a:spcAft>
                <a:spcPct val="0"/>
              </a:spcAft>
            </a:pPr>
            <a:r>
              <a:rPr lang="en-US" sz="1496" dirty="0">
                <a:gradFill>
                  <a:gsLst>
                    <a:gs pos="0">
                      <a:srgbClr val="FFFFFF"/>
                    </a:gs>
                    <a:gs pos="100000">
                      <a:srgbClr val="FFFFFF"/>
                    </a:gs>
                  </a:gsLst>
                  <a:lin ang="5400000" scaled="0"/>
                </a:gradFill>
              </a:rPr>
              <a:t>Contracts</a:t>
            </a:r>
          </a:p>
        </p:txBody>
      </p:sp>
      <p:sp>
        <p:nvSpPr>
          <p:cNvPr id="103" name="Rectangle 102"/>
          <p:cNvSpPr/>
          <p:nvPr/>
        </p:nvSpPr>
        <p:spPr>
          <a:xfrm>
            <a:off x="394923" y="3968549"/>
            <a:ext cx="1402675" cy="467558"/>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4342" tIns="62171" rIns="124342" bIns="62171" numCol="1" spcCol="0" rtlCol="0" fromWordArt="0" anchor="ctr" anchorCtr="0" forceAA="0" compatLnSpc="1">
            <a:prstTxWarp prst="textNoShape">
              <a:avLst/>
            </a:prstTxWarp>
            <a:noAutofit/>
          </a:bodyPr>
          <a:lstStyle/>
          <a:p>
            <a:pPr algn="ctr" defTabSz="1268069" fontAlgn="base">
              <a:spcBef>
                <a:spcPct val="0"/>
              </a:spcBef>
              <a:spcAft>
                <a:spcPct val="0"/>
              </a:spcAft>
            </a:pPr>
            <a:r>
              <a:rPr lang="en-US" sz="1496" dirty="0">
                <a:gradFill>
                  <a:gsLst>
                    <a:gs pos="0">
                      <a:srgbClr val="FFFFFF"/>
                    </a:gs>
                    <a:gs pos="100000">
                      <a:srgbClr val="FFFFFF"/>
                    </a:gs>
                  </a:gsLst>
                  <a:lin ang="5400000" scaled="0"/>
                </a:gradFill>
              </a:rPr>
              <a:t>Background</a:t>
            </a:r>
          </a:p>
        </p:txBody>
      </p:sp>
      <p:sp>
        <p:nvSpPr>
          <p:cNvPr id="104" name="Rectangle 103"/>
          <p:cNvSpPr/>
          <p:nvPr/>
        </p:nvSpPr>
        <p:spPr>
          <a:xfrm>
            <a:off x="10525348" y="2024248"/>
            <a:ext cx="1402675" cy="481385"/>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4342" tIns="62171" rIns="124342" bIns="62171" numCol="1" spcCol="0" rtlCol="0" fromWordArt="0" anchor="ctr" anchorCtr="0" forceAA="0" compatLnSpc="1">
            <a:prstTxWarp prst="textNoShape">
              <a:avLst/>
            </a:prstTxWarp>
            <a:noAutofit/>
          </a:bodyPr>
          <a:lstStyle/>
          <a:p>
            <a:pPr algn="ctr" defTabSz="1268069" fontAlgn="base">
              <a:spcBef>
                <a:spcPct val="0"/>
              </a:spcBef>
              <a:spcAft>
                <a:spcPct val="0"/>
              </a:spcAft>
            </a:pPr>
            <a:r>
              <a:rPr lang="en-US" sz="1496" dirty="0">
                <a:gradFill>
                  <a:gsLst>
                    <a:gs pos="0">
                      <a:srgbClr val="FFFFFF"/>
                    </a:gs>
                    <a:gs pos="100000">
                      <a:srgbClr val="FFFFFF"/>
                    </a:gs>
                  </a:gsLst>
                  <a:lin ang="5400000" scaled="0"/>
                </a:gradFill>
              </a:rPr>
              <a:t>Store(s)</a:t>
            </a:r>
          </a:p>
        </p:txBody>
      </p:sp>
      <p:sp>
        <p:nvSpPr>
          <p:cNvPr id="105" name="Rectangle 104"/>
          <p:cNvSpPr/>
          <p:nvPr/>
        </p:nvSpPr>
        <p:spPr>
          <a:xfrm>
            <a:off x="10525348" y="2664538"/>
            <a:ext cx="1402675" cy="467558"/>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4342" tIns="62171" rIns="124342" bIns="62171" numCol="1" spcCol="0" rtlCol="0" fromWordArt="0" anchor="ctr" anchorCtr="0" forceAA="0" compatLnSpc="1">
            <a:prstTxWarp prst="textNoShape">
              <a:avLst/>
            </a:prstTxWarp>
            <a:noAutofit/>
          </a:bodyPr>
          <a:lstStyle/>
          <a:p>
            <a:pPr algn="ctr" defTabSz="1268069" fontAlgn="base">
              <a:spcBef>
                <a:spcPct val="0"/>
              </a:spcBef>
              <a:spcAft>
                <a:spcPct val="0"/>
              </a:spcAft>
            </a:pPr>
            <a:r>
              <a:rPr lang="en-US" sz="1496" dirty="0">
                <a:gradFill>
                  <a:gsLst>
                    <a:gs pos="0">
                      <a:srgbClr val="FFFFFF"/>
                    </a:gs>
                    <a:gs pos="100000">
                      <a:srgbClr val="FFFFFF"/>
                    </a:gs>
                  </a:gsLst>
                  <a:lin ang="5400000" scaled="0"/>
                </a:gradFill>
              </a:rPr>
              <a:t>Push</a:t>
            </a:r>
          </a:p>
        </p:txBody>
      </p:sp>
      <p:sp>
        <p:nvSpPr>
          <p:cNvPr id="106" name="Rectangle 105"/>
          <p:cNvSpPr/>
          <p:nvPr/>
        </p:nvSpPr>
        <p:spPr>
          <a:xfrm>
            <a:off x="10525348" y="3319163"/>
            <a:ext cx="1402675" cy="467558"/>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4342" tIns="62171" rIns="124342" bIns="62171" numCol="1" spcCol="0" rtlCol="0" fromWordArt="0" anchor="ctr" anchorCtr="0" forceAA="0" compatLnSpc="1">
            <a:prstTxWarp prst="textNoShape">
              <a:avLst/>
            </a:prstTxWarp>
            <a:noAutofit/>
          </a:bodyPr>
          <a:lstStyle/>
          <a:p>
            <a:pPr algn="ctr" defTabSz="1268069" fontAlgn="base">
              <a:spcBef>
                <a:spcPct val="0"/>
              </a:spcBef>
              <a:spcAft>
                <a:spcPct val="0"/>
              </a:spcAft>
            </a:pPr>
            <a:r>
              <a:rPr lang="en-US" sz="1496" dirty="0">
                <a:gradFill>
                  <a:gsLst>
                    <a:gs pos="0">
                      <a:srgbClr val="FFFFFF"/>
                    </a:gs>
                    <a:gs pos="100000">
                      <a:srgbClr val="FFFFFF"/>
                    </a:gs>
                  </a:gsLst>
                  <a:lin ang="5400000" scaled="0"/>
                </a:gradFill>
              </a:rPr>
              <a:t>Roaming</a:t>
            </a:r>
          </a:p>
        </p:txBody>
      </p:sp>
      <p:sp>
        <p:nvSpPr>
          <p:cNvPr id="107" name="Rectangle 106"/>
          <p:cNvSpPr/>
          <p:nvPr/>
        </p:nvSpPr>
        <p:spPr>
          <a:xfrm>
            <a:off x="301413" y="4984643"/>
            <a:ext cx="11720120" cy="542433"/>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4342" tIns="62171" rIns="124342" bIns="62171" numCol="1" spcCol="0" rtlCol="0" fromWordArt="0" anchor="ctr" anchorCtr="0" forceAA="0" compatLnSpc="1">
            <a:prstTxWarp prst="textNoShape">
              <a:avLst/>
            </a:prstTxWarp>
            <a:noAutofit/>
          </a:bodyPr>
          <a:lstStyle/>
          <a:p>
            <a:pPr algn="ctr" defTabSz="1268069" fontAlgn="base">
              <a:spcBef>
                <a:spcPct val="0"/>
              </a:spcBef>
              <a:spcAft>
                <a:spcPct val="0"/>
              </a:spcAft>
            </a:pPr>
            <a:r>
              <a:rPr lang="en-US" sz="1632" dirty="0">
                <a:gradFill>
                  <a:gsLst>
                    <a:gs pos="0">
                      <a:srgbClr val="FFFFFF"/>
                    </a:gs>
                    <a:gs pos="100000">
                      <a:srgbClr val="FFFFFF"/>
                    </a:gs>
                  </a:gsLst>
                  <a:lin ang="5400000" scaled="0"/>
                </a:gradFill>
              </a:rPr>
              <a:t>Windows Kernel</a:t>
            </a:r>
          </a:p>
        </p:txBody>
      </p:sp>
      <p:sp>
        <p:nvSpPr>
          <p:cNvPr id="108" name="Rectangle 107"/>
          <p:cNvSpPr/>
          <p:nvPr/>
        </p:nvSpPr>
        <p:spPr>
          <a:xfrm>
            <a:off x="11631902" y="2020392"/>
            <a:ext cx="290328" cy="477337"/>
          </a:xfrm>
          <a:prstGeom prst="rect">
            <a:avLst/>
          </a:prstGeom>
          <a:solidFill>
            <a:schemeClr val="accent4">
              <a:lumMod val="40000"/>
              <a:lumOff val="60000"/>
            </a:schemeClr>
          </a:solidFill>
          <a:ln w="3175">
            <a:solidFill>
              <a:schemeClr val="accent4">
                <a:lumMod val="40000"/>
                <a:lumOff val="6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4342" tIns="62171" rIns="124342" bIns="62171" numCol="1" spcCol="0" rtlCol="0" fromWordArt="0" anchor="ctr" anchorCtr="0" forceAA="0" compatLnSpc="1">
            <a:prstTxWarp prst="textNoShape">
              <a:avLst/>
            </a:prstTxWarp>
            <a:noAutofit/>
          </a:bodyPr>
          <a:lstStyle/>
          <a:p>
            <a:pPr algn="ctr" defTabSz="1268069" fontAlgn="base">
              <a:spcBef>
                <a:spcPct val="0"/>
              </a:spcBef>
              <a:spcAft>
                <a:spcPct val="0"/>
              </a:spcAft>
            </a:pPr>
            <a:endParaRPr lang="en-US" sz="1360" dirty="0">
              <a:gradFill>
                <a:gsLst>
                  <a:gs pos="0">
                    <a:srgbClr val="FFFFFF"/>
                  </a:gs>
                  <a:gs pos="100000">
                    <a:srgbClr val="FFFFFF"/>
                  </a:gs>
                </a:gsLst>
                <a:lin ang="5400000" scaled="0"/>
              </a:gradFill>
              <a:effectLst>
                <a:outerShdw blurRad="38100" dist="38100" dir="2700000" algn="tl">
                  <a:srgbClr val="000000">
                    <a:alpha val="43137"/>
                  </a:srgbClr>
                </a:outerShdw>
              </a:effectLst>
            </a:endParaRPr>
          </a:p>
        </p:txBody>
      </p:sp>
      <p:sp>
        <p:nvSpPr>
          <p:cNvPr id="109" name="Rectangle 108"/>
          <p:cNvSpPr/>
          <p:nvPr/>
        </p:nvSpPr>
        <p:spPr>
          <a:xfrm>
            <a:off x="10520852" y="2020392"/>
            <a:ext cx="253860" cy="477337"/>
          </a:xfrm>
          <a:prstGeom prst="rect">
            <a:avLst/>
          </a:prstGeom>
          <a:solidFill>
            <a:schemeClr val="bg1">
              <a:lumMod val="65000"/>
            </a:schemeClr>
          </a:solidFill>
          <a:ln w="3175">
            <a:solidFill>
              <a:schemeClr val="bg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4342" tIns="62171" rIns="124342" bIns="62171" numCol="1" spcCol="0" rtlCol="0" fromWordArt="0" anchor="ctr" anchorCtr="0" forceAA="0" compatLnSpc="1">
            <a:prstTxWarp prst="textNoShape">
              <a:avLst/>
            </a:prstTxWarp>
            <a:noAutofit/>
          </a:bodyPr>
          <a:lstStyle/>
          <a:p>
            <a:pPr algn="ctr" defTabSz="1268069" fontAlgn="base">
              <a:spcBef>
                <a:spcPct val="0"/>
              </a:spcBef>
              <a:spcAft>
                <a:spcPct val="0"/>
              </a:spcAft>
            </a:pPr>
            <a:endParaRPr lang="en-US" sz="1360" dirty="0">
              <a:gradFill>
                <a:gsLst>
                  <a:gs pos="0">
                    <a:srgbClr val="FFFFFF"/>
                  </a:gs>
                  <a:gs pos="100000">
                    <a:srgbClr val="FFFFFF"/>
                  </a:gs>
                </a:gsLst>
                <a:lin ang="5400000" scaled="0"/>
              </a:gradFill>
              <a:effectLst>
                <a:outerShdw blurRad="38100" dist="38100" dir="2700000" algn="tl">
                  <a:srgbClr val="000000">
                    <a:alpha val="43137"/>
                  </a:srgbClr>
                </a:outerShdw>
              </a:effectLst>
            </a:endParaRPr>
          </a:p>
        </p:txBody>
      </p:sp>
      <p:sp>
        <p:nvSpPr>
          <p:cNvPr id="110" name="Rectangle 109"/>
          <p:cNvSpPr/>
          <p:nvPr/>
        </p:nvSpPr>
        <p:spPr>
          <a:xfrm>
            <a:off x="10519555" y="3919829"/>
            <a:ext cx="1402675" cy="467558"/>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4342" tIns="62171" rIns="124342" bIns="62171" numCol="1" spcCol="0" rtlCol="0" fromWordArt="0" anchor="ctr" anchorCtr="0" forceAA="0" compatLnSpc="1">
            <a:prstTxWarp prst="textNoShape">
              <a:avLst/>
            </a:prstTxWarp>
            <a:noAutofit/>
          </a:bodyPr>
          <a:lstStyle/>
          <a:p>
            <a:pPr algn="ctr" defTabSz="1268069" fontAlgn="base">
              <a:spcBef>
                <a:spcPct val="0"/>
              </a:spcBef>
              <a:spcAft>
                <a:spcPct val="0"/>
              </a:spcAft>
            </a:pPr>
            <a:r>
              <a:rPr lang="en-US" sz="1496" dirty="0">
                <a:gradFill>
                  <a:gsLst>
                    <a:gs pos="0">
                      <a:srgbClr val="FFFFFF"/>
                    </a:gs>
                    <a:gs pos="100000">
                      <a:srgbClr val="FFFFFF"/>
                    </a:gs>
                  </a:gsLst>
                  <a:lin ang="5400000" scaled="0"/>
                </a:gradFill>
              </a:rPr>
              <a:t>App Data Backup</a:t>
            </a:r>
          </a:p>
        </p:txBody>
      </p:sp>
      <p:grpSp>
        <p:nvGrpSpPr>
          <p:cNvPr id="8" name="Group 7"/>
          <p:cNvGrpSpPr/>
          <p:nvPr/>
        </p:nvGrpSpPr>
        <p:grpSpPr>
          <a:xfrm>
            <a:off x="7702995" y="5644222"/>
            <a:ext cx="4318538" cy="726165"/>
            <a:chOff x="5663833" y="4223470"/>
            <a:chExt cx="4013366" cy="958406"/>
          </a:xfrm>
        </p:grpSpPr>
        <p:sp>
          <p:nvSpPr>
            <p:cNvPr id="116" name="Rectangle 115"/>
            <p:cNvSpPr/>
            <p:nvPr/>
          </p:nvSpPr>
          <p:spPr bwMode="auto">
            <a:xfrm>
              <a:off x="5663833" y="4223470"/>
              <a:ext cx="4013366" cy="958406"/>
            </a:xfrm>
            <a:prstGeom prst="rect">
              <a:avLst/>
            </a:prstGeom>
            <a:ln w="63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248694" tIns="62174" rIns="124342" bIns="62171" numCol="1" rtlCol="0" anchor="t" anchorCtr="0" compatLnSpc="1">
              <a:prstTxWarp prst="textNoShape">
                <a:avLst/>
              </a:prstTxWarp>
            </a:bodyPr>
            <a:lstStyle/>
            <a:p>
              <a:pPr defTabSz="1268069" fontAlgn="base">
                <a:spcBef>
                  <a:spcPct val="0"/>
                </a:spcBef>
                <a:spcAft>
                  <a:spcPct val="0"/>
                </a:spcAft>
              </a:pPr>
              <a:r>
                <a:rPr lang="en-US" sz="952" dirty="0">
                  <a:solidFill>
                    <a:srgbClr val="00BCF2"/>
                  </a:solidFill>
                  <a:latin typeface="Segoe UI Semibold" panose="020B0702040204020203" pitchFamily="34" charset="0"/>
                  <a:cs typeface="Segoe UI Semibold" panose="020B0702040204020203" pitchFamily="34" charset="0"/>
                </a:rPr>
                <a:t>Legend</a:t>
              </a:r>
            </a:p>
          </p:txBody>
        </p:sp>
        <p:sp>
          <p:nvSpPr>
            <p:cNvPr id="117" name="Rectangle 116"/>
            <p:cNvSpPr/>
            <p:nvPr/>
          </p:nvSpPr>
          <p:spPr>
            <a:xfrm>
              <a:off x="7616372" y="4827145"/>
              <a:ext cx="1656558" cy="214012"/>
            </a:xfrm>
            <a:prstGeom prst="rect">
              <a:avLst/>
            </a:prstGeom>
            <a:solidFill>
              <a:schemeClr val="accent4">
                <a:lumMod val="40000"/>
                <a:lumOff val="60000"/>
              </a:schemeClr>
            </a:solidFill>
            <a:ln>
              <a:solidFill>
                <a:schemeClr val="accent4">
                  <a:lumMod val="40000"/>
                  <a:lumOff val="6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4342" tIns="62171" rIns="124342" bIns="62171" numCol="1" spcCol="0" rtlCol="0" fromWordArt="0" anchor="ctr" anchorCtr="0" forceAA="0" compatLnSpc="1">
              <a:prstTxWarp prst="textNoShape">
                <a:avLst/>
              </a:prstTxWarp>
              <a:noAutofit/>
            </a:bodyPr>
            <a:lstStyle/>
            <a:p>
              <a:pPr algn="ctr" defTabSz="1268069" fontAlgn="base">
                <a:spcBef>
                  <a:spcPct val="0"/>
                </a:spcBef>
                <a:spcAft>
                  <a:spcPct val="0"/>
                </a:spcAft>
              </a:pPr>
              <a:r>
                <a:rPr lang="en-US" sz="816" dirty="0">
                  <a:gradFill>
                    <a:gsLst>
                      <a:gs pos="0">
                        <a:srgbClr val="FFFFFF"/>
                      </a:gs>
                      <a:gs pos="100000">
                        <a:srgbClr val="FFFFFF"/>
                      </a:gs>
                    </a:gsLst>
                    <a:lin ang="5400000" scaled="0"/>
                  </a:gradFill>
                  <a:effectLst>
                    <a:outerShdw blurRad="38100" dist="38100" dir="2700000" algn="tl">
                      <a:srgbClr val="000000">
                        <a:alpha val="43137"/>
                      </a:srgbClr>
                    </a:outerShdw>
                  </a:effectLst>
                </a:rPr>
                <a:t>Windows Phone Only</a:t>
              </a:r>
            </a:p>
          </p:txBody>
        </p:sp>
        <p:sp>
          <p:nvSpPr>
            <p:cNvPr id="118" name="Rectangle 117"/>
            <p:cNvSpPr/>
            <p:nvPr/>
          </p:nvSpPr>
          <p:spPr>
            <a:xfrm>
              <a:off x="7616372" y="4548409"/>
              <a:ext cx="1656558" cy="214012"/>
            </a:xfrm>
            <a:prstGeom prst="rect">
              <a:avLst/>
            </a:prstGeom>
            <a:solidFill>
              <a:srgbClr val="A6A6A6"/>
            </a:solidFill>
            <a:ln>
              <a:solidFill>
                <a:schemeClr val="bg1">
                  <a:lumMod val="6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4342" tIns="62171" rIns="124342" bIns="62171" numCol="1" spcCol="0" rtlCol="0" fromWordArt="0" anchor="ctr" anchorCtr="0" forceAA="0" compatLnSpc="1">
              <a:prstTxWarp prst="textNoShape">
                <a:avLst/>
              </a:prstTxWarp>
              <a:noAutofit/>
            </a:bodyPr>
            <a:lstStyle/>
            <a:p>
              <a:pPr algn="ctr" defTabSz="1268069" fontAlgn="base">
                <a:spcBef>
                  <a:spcPct val="0"/>
                </a:spcBef>
                <a:spcAft>
                  <a:spcPct val="0"/>
                </a:spcAft>
              </a:pPr>
              <a:r>
                <a:rPr lang="en-US" sz="816" dirty="0">
                  <a:gradFill>
                    <a:gsLst>
                      <a:gs pos="0">
                        <a:srgbClr val="FFFFFF"/>
                      </a:gs>
                      <a:gs pos="100000">
                        <a:srgbClr val="FFFFFF"/>
                      </a:gs>
                    </a:gsLst>
                    <a:lin ang="5400000" scaled="0"/>
                  </a:gradFill>
                  <a:effectLst>
                    <a:outerShdw blurRad="38100" dist="38100" dir="2700000" algn="tl">
                      <a:srgbClr val="000000">
                        <a:alpha val="43137"/>
                      </a:srgbClr>
                    </a:outerShdw>
                  </a:effectLst>
                </a:rPr>
                <a:t>Windows Only</a:t>
              </a:r>
            </a:p>
          </p:txBody>
        </p:sp>
        <p:sp>
          <p:nvSpPr>
            <p:cNvPr id="119" name="Rectangle 118"/>
            <p:cNvSpPr/>
            <p:nvPr/>
          </p:nvSpPr>
          <p:spPr>
            <a:xfrm>
              <a:off x="5863772" y="4547831"/>
              <a:ext cx="1656558" cy="484171"/>
            </a:xfrm>
            <a:prstGeom prst="rect">
              <a:avLst/>
            </a:prstGeom>
            <a:solidFill>
              <a:schemeClr val="accent1"/>
            </a:solidFill>
            <a:ln>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4342" tIns="62171" rIns="124342" bIns="62171" numCol="1" spcCol="0" rtlCol="0" fromWordArt="0" anchor="ctr" anchorCtr="0" forceAA="0" compatLnSpc="1">
              <a:prstTxWarp prst="textNoShape">
                <a:avLst/>
              </a:prstTxWarp>
              <a:noAutofit/>
            </a:bodyPr>
            <a:lstStyle/>
            <a:p>
              <a:pPr algn="ctr" defTabSz="1268069" fontAlgn="base">
                <a:spcBef>
                  <a:spcPct val="0"/>
                </a:spcBef>
                <a:spcAft>
                  <a:spcPct val="0"/>
                </a:spcAft>
              </a:pPr>
              <a:r>
                <a:rPr lang="en-US" sz="816" dirty="0">
                  <a:gradFill>
                    <a:gsLst>
                      <a:gs pos="0">
                        <a:srgbClr val="FFFFFF"/>
                      </a:gs>
                      <a:gs pos="100000">
                        <a:srgbClr val="FFFFFF"/>
                      </a:gs>
                    </a:gsLst>
                    <a:lin ang="5400000" scaled="0"/>
                  </a:gradFill>
                  <a:effectLst>
                    <a:outerShdw blurRad="38100" dist="38100" dir="2700000" algn="tl">
                      <a:srgbClr val="000000">
                        <a:alpha val="43137"/>
                      </a:srgbClr>
                    </a:outerShdw>
                  </a:effectLst>
                </a:rPr>
                <a:t>Windows + </a:t>
              </a:r>
              <a:br>
                <a:rPr lang="en-US" sz="816" dirty="0">
                  <a:gradFill>
                    <a:gsLst>
                      <a:gs pos="0">
                        <a:srgbClr val="FFFFFF"/>
                      </a:gs>
                      <a:gs pos="100000">
                        <a:srgbClr val="FFFFFF"/>
                      </a:gs>
                    </a:gsLst>
                    <a:lin ang="5400000" scaled="0"/>
                  </a:gradFill>
                  <a:effectLst>
                    <a:outerShdw blurRad="38100" dist="38100" dir="2700000" algn="tl">
                      <a:srgbClr val="000000">
                        <a:alpha val="43137"/>
                      </a:srgbClr>
                    </a:outerShdw>
                  </a:effectLst>
                </a:rPr>
              </a:br>
              <a:r>
                <a:rPr lang="en-US" sz="816" dirty="0">
                  <a:gradFill>
                    <a:gsLst>
                      <a:gs pos="0">
                        <a:srgbClr val="FFFFFF"/>
                      </a:gs>
                      <a:gs pos="100000">
                        <a:srgbClr val="FFFFFF"/>
                      </a:gs>
                    </a:gsLst>
                    <a:lin ang="5400000" scaled="0"/>
                  </a:gradFill>
                  <a:effectLst>
                    <a:outerShdw blurRad="38100" dist="38100" dir="2700000" algn="tl">
                      <a:srgbClr val="000000">
                        <a:alpha val="43137"/>
                      </a:srgbClr>
                    </a:outerShdw>
                  </a:effectLst>
                </a:rPr>
                <a:t>Windows Phone</a:t>
              </a:r>
            </a:p>
          </p:txBody>
        </p:sp>
      </p:grpSp>
    </p:spTree>
    <p:extLst>
      <p:ext uri="{BB962C8B-B14F-4D97-AF65-F5344CB8AC3E}">
        <p14:creationId xmlns:p14="http://schemas.microsoft.com/office/powerpoint/2010/main" val="2442763924"/>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55518"/>
            <a:ext cx="11889564" cy="917575"/>
          </a:xfrm>
        </p:spPr>
        <p:txBody>
          <a:bodyPr/>
          <a:lstStyle/>
          <a:p>
            <a:r>
              <a:rPr lang="pl-PL" dirty="0" smtClean="0"/>
              <a:t>Natywne tworzenie aplikacji </a:t>
            </a:r>
            <a:r>
              <a:rPr lang="en-GB" dirty="0" smtClean="0"/>
              <a:t>Windows Phone 8.1</a:t>
            </a:r>
            <a:endParaRPr lang="en-GB" dirty="0"/>
          </a:p>
        </p:txBody>
      </p:sp>
      <p:sp>
        <p:nvSpPr>
          <p:cNvPr id="6" name="Slide Number Placeholder 5"/>
          <p:cNvSpPr>
            <a:spLocks noGrp="1"/>
          </p:cNvSpPr>
          <p:nvPr>
            <p:ph type="sldNum" sz="quarter" idx="13"/>
          </p:nvPr>
        </p:nvSpPr>
        <p:spPr/>
        <p:txBody>
          <a:bodyPr/>
          <a:lstStyle/>
          <a:p>
            <a:fld id="{2775DF8E-1151-4C45-8C93-3AB060627CA9}" type="slidenum">
              <a:rPr lang="en-US" smtClean="0">
                <a:solidFill>
                  <a:srgbClr val="505050">
                    <a:tint val="75000"/>
                  </a:srgbClr>
                </a:solidFill>
              </a:rPr>
              <a:pPr/>
              <a:t>11</a:t>
            </a:fld>
            <a:endParaRPr lang="en-US">
              <a:solidFill>
                <a:srgbClr val="505050">
                  <a:tint val="75000"/>
                </a:srgbClr>
              </a:solidFill>
            </a:endParaRPr>
          </a:p>
        </p:txBody>
      </p:sp>
      <p:sp>
        <p:nvSpPr>
          <p:cNvPr id="7" name="Rectangle 6"/>
          <p:cNvSpPr/>
          <p:nvPr/>
        </p:nvSpPr>
        <p:spPr bwMode="auto">
          <a:xfrm>
            <a:off x="1439775" y="1745975"/>
            <a:ext cx="2331374" cy="410717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GB" sz="2000" dirty="0" smtClean="0">
                <a:gradFill>
                  <a:gsLst>
                    <a:gs pos="0">
                      <a:srgbClr val="FFFFFF"/>
                    </a:gs>
                    <a:gs pos="100000">
                      <a:srgbClr val="FFFFFF"/>
                    </a:gs>
                  </a:gsLst>
                  <a:lin ang="5400000" scaled="0"/>
                </a:gradFill>
                <a:ea typeface="Segoe UI" pitchFamily="34" charset="0"/>
                <a:cs typeface="Segoe UI" pitchFamily="34" charset="0"/>
              </a:rPr>
              <a:t>DirectX/</a:t>
            </a:r>
            <a:br>
              <a:rPr lang="en-GB" sz="2000" dirty="0" smtClean="0">
                <a:gradFill>
                  <a:gsLst>
                    <a:gs pos="0">
                      <a:srgbClr val="FFFFFF"/>
                    </a:gs>
                    <a:gs pos="100000">
                      <a:srgbClr val="FFFFFF"/>
                    </a:gs>
                  </a:gsLst>
                  <a:lin ang="5400000" scaled="0"/>
                </a:gradFill>
                <a:ea typeface="Segoe UI" pitchFamily="34" charset="0"/>
                <a:cs typeface="Segoe UI" pitchFamily="34" charset="0"/>
              </a:rPr>
            </a:br>
            <a:r>
              <a:rPr lang="en-GB" sz="2000" dirty="0" smtClean="0">
                <a:gradFill>
                  <a:gsLst>
                    <a:gs pos="0">
                      <a:srgbClr val="FFFFFF"/>
                    </a:gs>
                    <a:gs pos="100000">
                      <a:srgbClr val="FFFFFF"/>
                    </a:gs>
                  </a:gsLst>
                  <a:lin ang="5400000" scaled="0"/>
                </a:gradFill>
                <a:ea typeface="Segoe UI" pitchFamily="34" charset="0"/>
                <a:cs typeface="Segoe UI" pitchFamily="34" charset="0"/>
              </a:rPr>
              <a:t>Direct3D</a:t>
            </a:r>
            <a:endParaRPr lang="en-GB" sz="20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GB" sz="2000" dirty="0" smtClean="0">
                <a:gradFill>
                  <a:gsLst>
                    <a:gs pos="0">
                      <a:srgbClr val="FFFFFF"/>
                    </a:gs>
                    <a:gs pos="100000">
                      <a:srgbClr val="FFFFFF"/>
                    </a:gs>
                  </a:gsLst>
                  <a:lin ang="5400000" scaled="0"/>
                </a:gradFill>
                <a:ea typeface="Segoe UI" pitchFamily="34" charset="0"/>
                <a:cs typeface="Segoe UI" pitchFamily="34" charset="0"/>
              </a:rPr>
              <a:t>C++</a:t>
            </a:r>
          </a:p>
        </p:txBody>
      </p:sp>
      <p:sp>
        <p:nvSpPr>
          <p:cNvPr id="9" name="TextBox 8"/>
          <p:cNvSpPr txBox="1"/>
          <p:nvPr/>
        </p:nvSpPr>
        <p:spPr>
          <a:xfrm>
            <a:off x="1756527" y="1163428"/>
            <a:ext cx="1447800" cy="572464"/>
          </a:xfrm>
          <a:prstGeom prst="rect">
            <a:avLst/>
          </a:prstGeom>
          <a:noFill/>
        </p:spPr>
        <p:txBody>
          <a:bodyPr wrap="square" lIns="182880" tIns="146304" rIns="182880" bIns="146304" rtlCol="0">
            <a:spAutoFit/>
          </a:bodyPr>
          <a:lstStyle/>
          <a:p>
            <a:pPr algn="ctr">
              <a:lnSpc>
                <a:spcPct val="90000"/>
              </a:lnSpc>
            </a:pPr>
            <a:r>
              <a:rPr lang="en-GB" sz="2000" dirty="0" smtClean="0">
                <a:gradFill>
                  <a:gsLst>
                    <a:gs pos="2917">
                      <a:srgbClr val="505050"/>
                    </a:gs>
                    <a:gs pos="30000">
                      <a:srgbClr val="505050"/>
                    </a:gs>
                  </a:gsLst>
                  <a:lin ang="5400000" scaled="0"/>
                </a:gradFill>
              </a:rPr>
              <a:t>Gaming</a:t>
            </a:r>
            <a:endParaRPr lang="en-GB" sz="2400" dirty="0" smtClean="0">
              <a:gradFill>
                <a:gsLst>
                  <a:gs pos="2917">
                    <a:srgbClr val="505050"/>
                  </a:gs>
                  <a:gs pos="30000">
                    <a:srgbClr val="505050"/>
                  </a:gs>
                </a:gsLst>
                <a:lin ang="5400000" scaled="0"/>
              </a:gradFill>
            </a:endParaRPr>
          </a:p>
        </p:txBody>
      </p:sp>
      <p:sp>
        <p:nvSpPr>
          <p:cNvPr id="14" name="Rectangle 13"/>
          <p:cNvSpPr/>
          <p:nvPr/>
        </p:nvSpPr>
        <p:spPr bwMode="auto">
          <a:xfrm>
            <a:off x="4524863" y="1745975"/>
            <a:ext cx="2077822" cy="4107174"/>
          </a:xfrm>
          <a:prstGeom prst="rect">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2000" tIns="147600" rIns="7200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GB" sz="1600" dirty="0" smtClean="0">
                <a:gradFill>
                  <a:gsLst>
                    <a:gs pos="0">
                      <a:srgbClr val="FFFFFF"/>
                    </a:gs>
                    <a:gs pos="100000">
                      <a:srgbClr val="FFFFFF"/>
                    </a:gs>
                  </a:gsLst>
                  <a:lin ang="0" scaled="0"/>
                </a:gradFill>
                <a:ea typeface="Segoe UI" pitchFamily="34" charset="0"/>
                <a:cs typeface="Segoe UI" pitchFamily="34" charset="0"/>
              </a:rPr>
              <a:t>Windows Phone Store Apps with HTML</a:t>
            </a:r>
          </a:p>
          <a:p>
            <a:pPr algn="ctr" defTabSz="932472" fontAlgn="base">
              <a:lnSpc>
                <a:spcPct val="90000"/>
              </a:lnSpc>
              <a:spcBef>
                <a:spcPct val="0"/>
              </a:spcBef>
              <a:spcAft>
                <a:spcPct val="0"/>
              </a:spcAft>
            </a:pPr>
            <a:endParaRPr lang="en-GB" sz="1600" dirty="0">
              <a:gradFill>
                <a:gsLst>
                  <a:gs pos="0">
                    <a:srgbClr val="FFFFFF"/>
                  </a:gs>
                  <a:gs pos="100000">
                    <a:srgbClr val="FFFFFF"/>
                  </a:gs>
                </a:gsLst>
                <a:lin ang="0" scaled="0"/>
              </a:gradFill>
              <a:ea typeface="Segoe UI" pitchFamily="34" charset="0"/>
              <a:cs typeface="Segoe UI" pitchFamily="34" charset="0"/>
            </a:endParaRPr>
          </a:p>
          <a:p>
            <a:pPr algn="ctr" defTabSz="932472" fontAlgn="base">
              <a:lnSpc>
                <a:spcPct val="90000"/>
              </a:lnSpc>
              <a:spcBef>
                <a:spcPct val="0"/>
              </a:spcBef>
              <a:spcAft>
                <a:spcPct val="0"/>
              </a:spcAft>
            </a:pPr>
            <a:r>
              <a:rPr lang="en-GB" sz="1600" dirty="0" smtClean="0">
                <a:gradFill>
                  <a:gsLst>
                    <a:gs pos="0">
                      <a:srgbClr val="FFFFFF"/>
                    </a:gs>
                    <a:gs pos="100000">
                      <a:srgbClr val="FFFFFF"/>
                    </a:gs>
                  </a:gsLst>
                  <a:lin ang="0" scaled="0"/>
                </a:gradFill>
                <a:ea typeface="Segoe UI" pitchFamily="34" charset="0"/>
                <a:cs typeface="Segoe UI" pitchFamily="34" charset="0"/>
              </a:rPr>
              <a:t>JavaScript </a:t>
            </a:r>
            <a:br>
              <a:rPr lang="en-GB" sz="1600" dirty="0" smtClean="0">
                <a:gradFill>
                  <a:gsLst>
                    <a:gs pos="0">
                      <a:srgbClr val="FFFFFF"/>
                    </a:gs>
                    <a:gs pos="100000">
                      <a:srgbClr val="FFFFFF"/>
                    </a:gs>
                  </a:gsLst>
                  <a:lin ang="0" scaled="0"/>
                </a:gradFill>
                <a:ea typeface="Segoe UI" pitchFamily="34" charset="0"/>
                <a:cs typeface="Segoe UI" pitchFamily="34" charset="0"/>
              </a:rPr>
            </a:br>
            <a:endParaRPr lang="en-GB" sz="1600" dirty="0" smtClean="0">
              <a:gradFill>
                <a:gsLst>
                  <a:gs pos="0">
                    <a:srgbClr val="FFFFFF"/>
                  </a:gs>
                  <a:gs pos="100000">
                    <a:srgbClr val="FFFFFF"/>
                  </a:gs>
                </a:gsLst>
                <a:lin ang="0" scaled="0"/>
              </a:gradFill>
              <a:ea typeface="Segoe UI" pitchFamily="34" charset="0"/>
              <a:cs typeface="Segoe UI" pitchFamily="34" charset="0"/>
            </a:endParaRPr>
          </a:p>
          <a:p>
            <a:pPr algn="ctr" defTabSz="932472" fontAlgn="base">
              <a:lnSpc>
                <a:spcPct val="90000"/>
              </a:lnSpc>
              <a:spcBef>
                <a:spcPct val="0"/>
              </a:spcBef>
              <a:spcAft>
                <a:spcPct val="0"/>
              </a:spcAft>
            </a:pPr>
            <a:r>
              <a:rPr lang="en-GB" sz="1600" dirty="0" err="1" smtClean="0">
                <a:gradFill>
                  <a:gsLst>
                    <a:gs pos="0">
                      <a:srgbClr val="FFFFFF"/>
                    </a:gs>
                    <a:gs pos="100000">
                      <a:srgbClr val="FFFFFF"/>
                    </a:gs>
                  </a:gsLst>
                  <a:lin ang="0" scaled="0"/>
                </a:gradFill>
                <a:ea typeface="Segoe UI" pitchFamily="34" charset="0"/>
                <a:cs typeface="Segoe UI" pitchFamily="34" charset="0"/>
              </a:rPr>
              <a:t>WinJS</a:t>
            </a:r>
            <a:r>
              <a:rPr lang="en-GB" sz="1400" dirty="0" smtClean="0">
                <a:gradFill>
                  <a:gsLst>
                    <a:gs pos="0">
                      <a:srgbClr val="FFFFFF"/>
                    </a:gs>
                    <a:gs pos="100000">
                      <a:srgbClr val="FFFFFF"/>
                    </a:gs>
                  </a:gsLst>
                  <a:lin ang="0" scaled="0"/>
                </a:gradFill>
                <a:ea typeface="Segoe UI" pitchFamily="34" charset="0"/>
                <a:cs typeface="Segoe UI" pitchFamily="34" charset="0"/>
              </a:rPr>
              <a:t/>
            </a:r>
            <a:br>
              <a:rPr lang="en-GB" sz="1400" dirty="0" smtClean="0">
                <a:gradFill>
                  <a:gsLst>
                    <a:gs pos="0">
                      <a:srgbClr val="FFFFFF"/>
                    </a:gs>
                    <a:gs pos="100000">
                      <a:srgbClr val="FFFFFF"/>
                    </a:gs>
                  </a:gsLst>
                  <a:lin ang="0" scaled="0"/>
                </a:gradFill>
                <a:ea typeface="Segoe UI" pitchFamily="34" charset="0"/>
                <a:cs typeface="Segoe UI" pitchFamily="34" charset="0"/>
              </a:rPr>
            </a:br>
            <a:endParaRPr lang="en-GB" sz="1400" dirty="0" smtClean="0">
              <a:gradFill>
                <a:gsLst>
                  <a:gs pos="0">
                    <a:srgbClr val="FFFFFF"/>
                  </a:gs>
                  <a:gs pos="100000">
                    <a:srgbClr val="FFFFFF"/>
                  </a:gs>
                </a:gsLst>
                <a:lin ang="0" scaled="0"/>
              </a:gradFill>
              <a:ea typeface="Segoe UI" pitchFamily="34" charset="0"/>
              <a:cs typeface="Segoe UI" pitchFamily="34" charset="0"/>
            </a:endParaRPr>
          </a:p>
        </p:txBody>
      </p:sp>
      <p:sp>
        <p:nvSpPr>
          <p:cNvPr id="16" name="TextBox 15"/>
          <p:cNvSpPr txBox="1"/>
          <p:nvPr/>
        </p:nvSpPr>
        <p:spPr>
          <a:xfrm>
            <a:off x="4842051" y="1176264"/>
            <a:ext cx="1447800" cy="572464"/>
          </a:xfrm>
          <a:prstGeom prst="rect">
            <a:avLst/>
          </a:prstGeom>
          <a:noFill/>
        </p:spPr>
        <p:txBody>
          <a:bodyPr wrap="square" lIns="182880" tIns="146304" rIns="182880" bIns="146304" rtlCol="0">
            <a:spAutoFit/>
          </a:bodyPr>
          <a:lstStyle/>
          <a:p>
            <a:pPr algn="ctr">
              <a:lnSpc>
                <a:spcPct val="90000"/>
              </a:lnSpc>
            </a:pPr>
            <a:r>
              <a:rPr lang="en-GB" sz="2000" dirty="0" smtClean="0">
                <a:gradFill>
                  <a:gsLst>
                    <a:gs pos="2917">
                      <a:srgbClr val="505050"/>
                    </a:gs>
                    <a:gs pos="30000">
                      <a:srgbClr val="505050"/>
                    </a:gs>
                  </a:gsLst>
                  <a:lin ang="5400000" scaled="0"/>
                </a:gradFill>
              </a:rPr>
              <a:t>HTML</a:t>
            </a:r>
            <a:endParaRPr lang="en-GB" sz="2400" dirty="0" smtClean="0">
              <a:gradFill>
                <a:gsLst>
                  <a:gs pos="2917">
                    <a:srgbClr val="505050"/>
                  </a:gs>
                  <a:gs pos="30000">
                    <a:srgbClr val="505050"/>
                  </a:gs>
                </a:gsLst>
                <a:lin ang="5400000" scaled="0"/>
              </a:gradFill>
            </a:endParaRPr>
          </a:p>
        </p:txBody>
      </p:sp>
      <p:sp>
        <p:nvSpPr>
          <p:cNvPr id="17" name="TextBox 16"/>
          <p:cNvSpPr txBox="1"/>
          <p:nvPr/>
        </p:nvSpPr>
        <p:spPr>
          <a:xfrm>
            <a:off x="8469970" y="1163471"/>
            <a:ext cx="1447800" cy="572464"/>
          </a:xfrm>
          <a:prstGeom prst="rect">
            <a:avLst/>
          </a:prstGeom>
          <a:noFill/>
        </p:spPr>
        <p:txBody>
          <a:bodyPr wrap="square" lIns="182880" tIns="146304" rIns="182880" bIns="146304" rtlCol="0">
            <a:spAutoFit/>
          </a:bodyPr>
          <a:lstStyle/>
          <a:p>
            <a:pPr algn="ctr">
              <a:lnSpc>
                <a:spcPct val="90000"/>
              </a:lnSpc>
            </a:pPr>
            <a:r>
              <a:rPr lang="en-GB" sz="2000" dirty="0" smtClean="0">
                <a:gradFill>
                  <a:gsLst>
                    <a:gs pos="2917">
                      <a:srgbClr val="505050"/>
                    </a:gs>
                    <a:gs pos="30000">
                      <a:srgbClr val="505050"/>
                    </a:gs>
                  </a:gsLst>
                  <a:lin ang="5400000" scaled="0"/>
                </a:gradFill>
              </a:rPr>
              <a:t>XAML</a:t>
            </a:r>
            <a:endParaRPr lang="en-GB" sz="2400" dirty="0" smtClean="0">
              <a:gradFill>
                <a:gsLst>
                  <a:gs pos="2917">
                    <a:srgbClr val="505050"/>
                  </a:gs>
                  <a:gs pos="30000">
                    <a:srgbClr val="505050"/>
                  </a:gs>
                </a:gsLst>
                <a:lin ang="5400000" scaled="0"/>
              </a:gradFill>
            </a:endParaRPr>
          </a:p>
        </p:txBody>
      </p:sp>
      <p:sp>
        <p:nvSpPr>
          <p:cNvPr id="18" name="Rectangle 17"/>
          <p:cNvSpPr/>
          <p:nvPr/>
        </p:nvSpPr>
        <p:spPr bwMode="auto">
          <a:xfrm>
            <a:off x="7443749" y="1746750"/>
            <a:ext cx="1728000" cy="4106399"/>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2000" tIns="146304" rIns="7200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GB" sz="1600" dirty="0" smtClean="0">
                <a:gradFill>
                  <a:gsLst>
                    <a:gs pos="0">
                      <a:srgbClr val="FFFFFF"/>
                    </a:gs>
                    <a:gs pos="100000">
                      <a:srgbClr val="FFFFFF"/>
                    </a:gs>
                  </a:gsLst>
                  <a:lin ang="5400000" scaled="0"/>
                </a:gradFill>
                <a:ea typeface="Segoe UI" pitchFamily="34" charset="0"/>
                <a:cs typeface="Segoe UI" pitchFamily="34" charset="0"/>
              </a:rPr>
              <a:t>Windows Runtime XAML</a:t>
            </a:r>
          </a:p>
          <a:p>
            <a:pPr algn="ctr" defTabSz="932472" fontAlgn="base">
              <a:lnSpc>
                <a:spcPct val="90000"/>
              </a:lnSpc>
              <a:spcBef>
                <a:spcPct val="0"/>
              </a:spcBef>
              <a:spcAft>
                <a:spcPct val="0"/>
              </a:spcAft>
            </a:pPr>
            <a:endParaRPr lang="en-GB" sz="16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GB" sz="1600" dirty="0" smtClean="0">
                <a:gradFill>
                  <a:gsLst>
                    <a:gs pos="0">
                      <a:srgbClr val="FFFFFF"/>
                    </a:gs>
                    <a:gs pos="100000">
                      <a:srgbClr val="FFFFFF"/>
                    </a:gs>
                  </a:gsLst>
                  <a:lin ang="5400000" scaled="0"/>
                </a:gradFill>
                <a:ea typeface="Segoe UI" pitchFamily="34" charset="0"/>
                <a:cs typeface="Segoe UI" pitchFamily="34" charset="0"/>
              </a:rPr>
              <a:t>C#/VB </a:t>
            </a:r>
            <a:br>
              <a:rPr lang="en-GB" sz="1600" dirty="0" smtClean="0">
                <a:gradFill>
                  <a:gsLst>
                    <a:gs pos="0">
                      <a:srgbClr val="FFFFFF"/>
                    </a:gs>
                    <a:gs pos="100000">
                      <a:srgbClr val="FFFFFF"/>
                    </a:gs>
                  </a:gsLst>
                  <a:lin ang="5400000" scaled="0"/>
                </a:gradFill>
                <a:ea typeface="Segoe UI" pitchFamily="34" charset="0"/>
                <a:cs typeface="Segoe UI" pitchFamily="34" charset="0"/>
              </a:rPr>
            </a:br>
            <a:r>
              <a:rPr lang="en-GB" sz="1600" dirty="0" smtClean="0">
                <a:gradFill>
                  <a:gsLst>
                    <a:gs pos="0">
                      <a:srgbClr val="FFFFFF"/>
                    </a:gs>
                    <a:gs pos="100000">
                      <a:srgbClr val="FFFFFF"/>
                    </a:gs>
                  </a:gsLst>
                  <a:lin ang="5400000" scaled="0"/>
                </a:gradFill>
                <a:ea typeface="Segoe UI" pitchFamily="34" charset="0"/>
                <a:cs typeface="Segoe UI" pitchFamily="34" charset="0"/>
              </a:rPr>
              <a:t>or C++</a:t>
            </a:r>
          </a:p>
        </p:txBody>
      </p:sp>
      <p:sp>
        <p:nvSpPr>
          <p:cNvPr id="22" name="Rectangle 21"/>
          <p:cNvSpPr/>
          <p:nvPr/>
        </p:nvSpPr>
        <p:spPr bwMode="auto">
          <a:xfrm>
            <a:off x="9243757" y="1745975"/>
            <a:ext cx="1728191" cy="4107174"/>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2000" tIns="146304" rIns="7200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GB" sz="1600" dirty="0" smtClean="0">
                <a:gradFill>
                  <a:gsLst>
                    <a:gs pos="0">
                      <a:srgbClr val="FFFFFF"/>
                    </a:gs>
                    <a:gs pos="100000">
                      <a:srgbClr val="FFFFFF"/>
                    </a:gs>
                  </a:gsLst>
                  <a:lin ang="5400000" scaled="0"/>
                </a:gradFill>
                <a:ea typeface="Segoe UI" pitchFamily="34" charset="0"/>
                <a:cs typeface="Segoe UI" pitchFamily="34" charset="0"/>
              </a:rPr>
              <a:t>Windows Phone Silverlight XAML</a:t>
            </a:r>
          </a:p>
          <a:p>
            <a:pPr algn="ctr" defTabSz="932472" fontAlgn="base">
              <a:lnSpc>
                <a:spcPct val="90000"/>
              </a:lnSpc>
              <a:spcBef>
                <a:spcPct val="0"/>
              </a:spcBef>
              <a:spcAft>
                <a:spcPct val="0"/>
              </a:spcAft>
            </a:pPr>
            <a:endParaRPr lang="en-GB" sz="16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GB" sz="1600" dirty="0" smtClean="0">
                <a:gradFill>
                  <a:gsLst>
                    <a:gs pos="0">
                      <a:srgbClr val="FFFFFF"/>
                    </a:gs>
                    <a:gs pos="100000">
                      <a:srgbClr val="FFFFFF"/>
                    </a:gs>
                  </a:gsLst>
                  <a:lin ang="5400000" scaled="0"/>
                </a:gradFill>
                <a:ea typeface="Segoe UI" pitchFamily="34" charset="0"/>
                <a:cs typeface="Segoe UI" pitchFamily="34" charset="0"/>
              </a:rPr>
              <a:t>C#/VB</a:t>
            </a:r>
          </a:p>
          <a:p>
            <a:pPr algn="ctr" defTabSz="932472" fontAlgn="base">
              <a:lnSpc>
                <a:spcPct val="90000"/>
              </a:lnSpc>
              <a:spcBef>
                <a:spcPct val="0"/>
              </a:spcBef>
              <a:spcAft>
                <a:spcPct val="0"/>
              </a:spcAft>
            </a:pPr>
            <a:endParaRPr lang="en-GB" sz="16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TextBox 29"/>
          <p:cNvSpPr txBox="1"/>
          <p:nvPr/>
        </p:nvSpPr>
        <p:spPr>
          <a:xfrm>
            <a:off x="1756528" y="6077637"/>
            <a:ext cx="9215420" cy="544765"/>
          </a:xfrm>
          <a:prstGeom prst="rect">
            <a:avLst/>
          </a:prstGeom>
          <a:noFill/>
        </p:spPr>
        <p:txBody>
          <a:bodyPr wrap="square" lIns="182880" tIns="146304" rIns="182880" bIns="146304" rtlCol="0">
            <a:spAutoFit/>
          </a:bodyPr>
          <a:lstStyle/>
          <a:p>
            <a:pPr>
              <a:lnSpc>
                <a:spcPct val="90000"/>
              </a:lnSpc>
            </a:pPr>
            <a:r>
              <a:rPr lang="en-GB" dirty="0" smtClean="0">
                <a:gradFill>
                  <a:gsLst>
                    <a:gs pos="2917">
                      <a:srgbClr val="505050"/>
                    </a:gs>
                    <a:gs pos="30000">
                      <a:srgbClr val="505050"/>
                    </a:gs>
                  </a:gsLst>
                  <a:lin ang="5400000" scaled="0"/>
                </a:gradFill>
              </a:rPr>
              <a:t>* </a:t>
            </a:r>
            <a:r>
              <a:rPr lang="pl-PL" dirty="0" smtClean="0">
                <a:gradFill>
                  <a:gsLst>
                    <a:gs pos="2917">
                      <a:srgbClr val="505050"/>
                    </a:gs>
                    <a:gs pos="30000">
                      <a:srgbClr val="505050"/>
                    </a:gs>
                  </a:gsLst>
                  <a:lin ang="5400000" scaled="0"/>
                </a:gradFill>
              </a:rPr>
              <a:t>Wszystkie aplikacje pisane dla </a:t>
            </a:r>
            <a:r>
              <a:rPr lang="en-GB" dirty="0" smtClean="0">
                <a:gradFill>
                  <a:gsLst>
                    <a:gs pos="2917">
                      <a:srgbClr val="505050"/>
                    </a:gs>
                    <a:gs pos="30000">
                      <a:srgbClr val="505050"/>
                    </a:gs>
                  </a:gsLst>
                  <a:lin ang="5400000" scaled="0"/>
                </a:gradFill>
              </a:rPr>
              <a:t>Windows Phone 7.x/8.0 </a:t>
            </a:r>
            <a:r>
              <a:rPr lang="pl-PL" dirty="0" smtClean="0">
                <a:gradFill>
                  <a:gsLst>
                    <a:gs pos="2917">
                      <a:srgbClr val="505050"/>
                    </a:gs>
                    <a:gs pos="30000">
                      <a:srgbClr val="505050"/>
                    </a:gs>
                  </a:gsLst>
                  <a:lin ang="5400000" scaled="0"/>
                </a:gradFill>
              </a:rPr>
              <a:t>działają na</a:t>
            </a:r>
            <a:r>
              <a:rPr lang="en-GB" dirty="0" smtClean="0">
                <a:gradFill>
                  <a:gsLst>
                    <a:gs pos="2917">
                      <a:srgbClr val="505050"/>
                    </a:gs>
                    <a:gs pos="30000">
                      <a:srgbClr val="505050"/>
                    </a:gs>
                  </a:gsLst>
                  <a:lin ang="5400000" scaled="0"/>
                </a:gradFill>
              </a:rPr>
              <a:t> Windows Phone 8.1</a:t>
            </a:r>
          </a:p>
        </p:txBody>
      </p:sp>
      <p:grpSp>
        <p:nvGrpSpPr>
          <p:cNvPr id="36" name="Group 35"/>
          <p:cNvGrpSpPr/>
          <p:nvPr/>
        </p:nvGrpSpPr>
        <p:grpSpPr>
          <a:xfrm>
            <a:off x="1592391" y="2856555"/>
            <a:ext cx="1013070" cy="935706"/>
            <a:chOff x="2533718" y="3886991"/>
            <a:chExt cx="1017519" cy="905670"/>
          </a:xfrm>
        </p:grpSpPr>
        <p:sp>
          <p:nvSpPr>
            <p:cNvPr id="34" name="Rectangle 33"/>
            <p:cNvSpPr/>
            <p:nvPr/>
          </p:nvSpPr>
          <p:spPr bwMode="auto">
            <a:xfrm>
              <a:off x="2533718" y="3886991"/>
              <a:ext cx="1017519" cy="905670"/>
            </a:xfrm>
            <a:prstGeom prst="rect">
              <a:avLst/>
            </a:prstGeom>
            <a:solidFill>
              <a:schemeClr val="bg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1" name="Picture 2" descr="Unity 3D logo.png">
              <a:hlinkClick r:id="rId2"/>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60637" y="4051295"/>
              <a:ext cx="971217" cy="535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p:cNvGrpSpPr/>
          <p:nvPr/>
        </p:nvGrpSpPr>
        <p:grpSpPr>
          <a:xfrm>
            <a:off x="2722274" y="2856555"/>
            <a:ext cx="988013" cy="935706"/>
            <a:chOff x="2645595" y="4180535"/>
            <a:chExt cx="1078358" cy="905670"/>
          </a:xfrm>
        </p:grpSpPr>
        <p:sp>
          <p:nvSpPr>
            <p:cNvPr id="37" name="Rectangle 36"/>
            <p:cNvSpPr/>
            <p:nvPr/>
          </p:nvSpPr>
          <p:spPr bwMode="auto">
            <a:xfrm>
              <a:off x="2645595" y="4180535"/>
              <a:ext cx="1017519" cy="905670"/>
            </a:xfrm>
            <a:prstGeom prst="rect">
              <a:avLst/>
            </a:prstGeom>
            <a:solidFill>
              <a:schemeClr val="bg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2"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68656" y="4438764"/>
              <a:ext cx="1055297" cy="3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9" name="Group 38"/>
          <p:cNvGrpSpPr/>
          <p:nvPr/>
        </p:nvGrpSpPr>
        <p:grpSpPr>
          <a:xfrm>
            <a:off x="1592392" y="3962014"/>
            <a:ext cx="1013070" cy="901800"/>
            <a:chOff x="2635291" y="5406626"/>
            <a:chExt cx="1017519" cy="905670"/>
          </a:xfrm>
        </p:grpSpPr>
        <p:sp>
          <p:nvSpPr>
            <p:cNvPr id="35" name="Rectangle 34"/>
            <p:cNvSpPr/>
            <p:nvPr/>
          </p:nvSpPr>
          <p:spPr bwMode="auto">
            <a:xfrm>
              <a:off x="2635291" y="5406626"/>
              <a:ext cx="1017519" cy="905670"/>
            </a:xfrm>
            <a:prstGeom prst="rect">
              <a:avLst/>
            </a:prstGeom>
            <a:solidFill>
              <a:schemeClr val="bg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3"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20087" y="5450190"/>
              <a:ext cx="875295" cy="82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2" name="Rectangle 41"/>
          <p:cNvSpPr/>
          <p:nvPr/>
        </p:nvSpPr>
        <p:spPr bwMode="auto">
          <a:xfrm>
            <a:off x="2742991" y="3962014"/>
            <a:ext cx="917172" cy="901799"/>
          </a:xfrm>
          <a:prstGeom prst="rect">
            <a:avLst/>
          </a:prstGeom>
          <a:solidFill>
            <a:schemeClr val="bg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0" name="TextBox 39"/>
          <p:cNvSpPr txBox="1"/>
          <p:nvPr/>
        </p:nvSpPr>
        <p:spPr>
          <a:xfrm>
            <a:off x="2627718" y="4210560"/>
            <a:ext cx="908181" cy="461665"/>
          </a:xfrm>
          <a:prstGeom prst="rect">
            <a:avLst/>
          </a:prstGeom>
          <a:noFill/>
        </p:spPr>
        <p:txBody>
          <a:bodyPr wrap="square" lIns="182880" tIns="146304" rIns="182880" bIns="146304" rtlCol="0">
            <a:spAutoFit/>
          </a:bodyPr>
          <a:lstStyle/>
          <a:p>
            <a:pPr>
              <a:lnSpc>
                <a:spcPct val="90000"/>
              </a:lnSpc>
            </a:pPr>
            <a:r>
              <a:rPr lang="en-GB" sz="1200" dirty="0" smtClean="0">
                <a:gradFill>
                  <a:gsLst>
                    <a:gs pos="2917">
                      <a:srgbClr val="505050"/>
                    </a:gs>
                    <a:gs pos="30000">
                      <a:srgbClr val="505050"/>
                    </a:gs>
                  </a:gsLst>
                  <a:lin ang="5400000" scaled="0"/>
                </a:gradFill>
              </a:rPr>
              <a:t>…others</a:t>
            </a:r>
          </a:p>
        </p:txBody>
      </p:sp>
      <p:sp>
        <p:nvSpPr>
          <p:cNvPr id="2" name="Rounded Rectangle 1"/>
          <p:cNvSpPr/>
          <p:nvPr/>
        </p:nvSpPr>
        <p:spPr bwMode="auto">
          <a:xfrm>
            <a:off x="1250869" y="5444649"/>
            <a:ext cx="9937104" cy="552516"/>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GB" sz="2400" dirty="0" smtClean="0">
                <a:gradFill>
                  <a:gsLst>
                    <a:gs pos="0">
                      <a:srgbClr val="FFFFFF"/>
                    </a:gs>
                    <a:gs pos="100000">
                      <a:srgbClr val="FFFFFF"/>
                    </a:gs>
                  </a:gsLst>
                  <a:lin ang="5400000" scaled="0"/>
                </a:gradFill>
                <a:ea typeface="Segoe UI" pitchFamily="34" charset="0"/>
                <a:cs typeface="Segoe UI" pitchFamily="34" charset="0"/>
              </a:rPr>
              <a:t>Windows Runtime</a:t>
            </a:r>
          </a:p>
        </p:txBody>
      </p:sp>
    </p:spTree>
    <p:extLst>
      <p:ext uri="{BB962C8B-B14F-4D97-AF65-F5344CB8AC3E}">
        <p14:creationId xmlns:p14="http://schemas.microsoft.com/office/powerpoint/2010/main" val="2884971235"/>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l-PL" sz="8000" dirty="0" smtClean="0"/>
              <a:t>Wprowadzenie do Uniwersalnych Aplikacji Windows </a:t>
            </a:r>
            <a:r>
              <a:rPr lang="pl-PL" sz="8000" dirty="0" err="1" smtClean="0"/>
              <a:t>Store</a:t>
            </a:r>
            <a:endParaRPr lang="en-US" sz="8000" dirty="0"/>
          </a:p>
        </p:txBody>
      </p:sp>
    </p:spTree>
    <p:extLst>
      <p:ext uri="{BB962C8B-B14F-4D97-AF65-F5344CB8AC3E}">
        <p14:creationId xmlns:p14="http://schemas.microsoft.com/office/powerpoint/2010/main" val="3320650299"/>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5821" y="1437785"/>
            <a:ext cx="12160654" cy="4616648"/>
          </a:xfrm>
        </p:spPr>
        <p:txBody>
          <a:bodyPr/>
          <a:lstStyle/>
          <a:p>
            <a:pPr marL="0" indent="0">
              <a:buNone/>
            </a:pPr>
            <a:r>
              <a:rPr lang="pl-PL" dirty="0" smtClean="0"/>
              <a:t>Aplikacje dla połączonych platform Windows 8.1 oraz Windows Phone 8.1</a:t>
            </a:r>
            <a:endParaRPr lang="en-US" dirty="0" smtClean="0"/>
          </a:p>
          <a:p>
            <a:pPr marL="0" indent="0">
              <a:buNone/>
            </a:pPr>
            <a:endParaRPr lang="en-US" dirty="0"/>
          </a:p>
          <a:p>
            <a:pPr marL="0" indent="0">
              <a:buNone/>
            </a:pPr>
            <a:r>
              <a:rPr lang="pl-PL" dirty="0" smtClean="0"/>
              <a:t>Wsparcie dla C#, C++ i </a:t>
            </a:r>
            <a:r>
              <a:rPr lang="pl-PL" dirty="0" err="1" smtClean="0"/>
              <a:t>JavaScript</a:t>
            </a:r>
            <a:endParaRPr lang="en-US" dirty="0" smtClean="0"/>
          </a:p>
          <a:p>
            <a:pPr marL="0" indent="0">
              <a:buNone/>
            </a:pPr>
            <a:endParaRPr lang="en-US" dirty="0" smtClean="0"/>
          </a:p>
          <a:p>
            <a:pPr marL="0" indent="0">
              <a:buNone/>
            </a:pPr>
            <a:r>
              <a:rPr lang="pl-PL" dirty="0" smtClean="0"/>
              <a:t>Twórz uniwersalne aplikacje wykorzystując specjalny szablon projektu lub dodaj projekt aplikacji Windows Phone 8.1 do istniejącej już aplikacji Windows 8.1</a:t>
            </a:r>
            <a:endParaRPr lang="en-US" dirty="0" smtClean="0"/>
          </a:p>
        </p:txBody>
      </p:sp>
      <p:sp>
        <p:nvSpPr>
          <p:cNvPr id="2" name="Title 1"/>
          <p:cNvSpPr>
            <a:spLocks noGrp="1"/>
          </p:cNvSpPr>
          <p:nvPr>
            <p:ph type="title"/>
          </p:nvPr>
        </p:nvSpPr>
        <p:spPr/>
        <p:txBody>
          <a:bodyPr/>
          <a:lstStyle/>
          <a:p>
            <a:r>
              <a:rPr lang="pl-PL" dirty="0" smtClean="0"/>
              <a:t>Uniwersalne Aplikacje Windows</a:t>
            </a:r>
            <a:endParaRPr lang="en-US" sz="4000" dirty="0">
              <a:gradFill>
                <a:gsLst>
                  <a:gs pos="1250">
                    <a:schemeClr val="tx2"/>
                  </a:gs>
                  <a:gs pos="99000">
                    <a:schemeClr val="tx2"/>
                  </a:gs>
                </a:gsLst>
                <a:lin ang="5400000" scaled="0"/>
              </a:gradFill>
            </a:endParaRPr>
          </a:p>
        </p:txBody>
      </p:sp>
    </p:spTree>
    <p:extLst>
      <p:ext uri="{BB962C8B-B14F-4D97-AF65-F5344CB8AC3E}">
        <p14:creationId xmlns:p14="http://schemas.microsoft.com/office/powerpoint/2010/main" val="4246855216"/>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5821" y="1437785"/>
            <a:ext cx="7009216" cy="2179058"/>
          </a:xfrm>
        </p:spPr>
        <p:txBody>
          <a:bodyPr/>
          <a:lstStyle/>
          <a:p>
            <a:pPr marL="0" indent="0">
              <a:buNone/>
            </a:pPr>
            <a:r>
              <a:rPr lang="pl-PL" dirty="0" smtClean="0"/>
              <a:t>Do istniejących już aplikacji Windows 8.1 możemy w łatwy sposób dodać aplikację </a:t>
            </a:r>
            <a:br>
              <a:rPr lang="pl-PL" dirty="0" smtClean="0"/>
            </a:br>
            <a:r>
              <a:rPr lang="pl-PL" dirty="0" smtClean="0"/>
              <a:t>Windows Phone 8.1 i odwrotnie</a:t>
            </a:r>
            <a:endParaRPr lang="en-US" dirty="0" smtClean="0"/>
          </a:p>
        </p:txBody>
      </p:sp>
      <p:sp>
        <p:nvSpPr>
          <p:cNvPr id="2" name="Title 1"/>
          <p:cNvSpPr>
            <a:spLocks noGrp="1"/>
          </p:cNvSpPr>
          <p:nvPr>
            <p:ph type="title"/>
          </p:nvPr>
        </p:nvSpPr>
        <p:spPr/>
        <p:txBody>
          <a:bodyPr/>
          <a:lstStyle/>
          <a:p>
            <a:r>
              <a:rPr lang="pl-PL" dirty="0" smtClean="0"/>
              <a:t>Zamień swój projekt na Aplikację Uniwersalną</a:t>
            </a:r>
            <a:r>
              <a:rPr lang="en-US" dirty="0" smtClean="0"/>
              <a:t/>
            </a:r>
            <a:br>
              <a:rPr lang="en-US" dirty="0" smtClean="0"/>
            </a:br>
            <a:endParaRPr lang="en-US" sz="4000" dirty="0">
              <a:gradFill>
                <a:gsLst>
                  <a:gs pos="1250">
                    <a:schemeClr val="tx2"/>
                  </a:gs>
                  <a:gs pos="99000">
                    <a:schemeClr val="tx2"/>
                  </a:gs>
                </a:gsLst>
                <a:lin ang="5400000" scaled="0"/>
              </a:gradFill>
            </a:endParaRPr>
          </a:p>
        </p:txBody>
      </p:sp>
      <p:pic>
        <p:nvPicPr>
          <p:cNvPr id="5" name="Picture 4"/>
          <p:cNvPicPr>
            <a:picLocks noChangeAspect="1"/>
          </p:cNvPicPr>
          <p:nvPr/>
        </p:nvPicPr>
        <p:blipFill>
          <a:blip r:embed="rId3"/>
          <a:stretch>
            <a:fillRect/>
          </a:stretch>
        </p:blipFill>
        <p:spPr>
          <a:xfrm>
            <a:off x="7589837" y="1447432"/>
            <a:ext cx="4491938" cy="2649458"/>
          </a:xfrm>
          <a:prstGeom prst="rect">
            <a:avLst/>
          </a:prstGeom>
        </p:spPr>
      </p:pic>
    </p:spTree>
    <p:extLst>
      <p:ext uri="{BB962C8B-B14F-4D97-AF65-F5344CB8AC3E}">
        <p14:creationId xmlns:p14="http://schemas.microsoft.com/office/powerpoint/2010/main" val="1705585229"/>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5821" y="1437785"/>
            <a:ext cx="12160654" cy="3674852"/>
          </a:xfrm>
        </p:spPr>
        <p:txBody>
          <a:bodyPr/>
          <a:lstStyle/>
          <a:p>
            <a:pPr marL="0" lvl="0" indent="0">
              <a:buNone/>
            </a:pPr>
            <a:r>
              <a:rPr lang="pl-PL" dirty="0" smtClean="0"/>
              <a:t>Korzystaj z #</a:t>
            </a:r>
            <a:r>
              <a:rPr lang="pl-PL" dirty="0" err="1" smtClean="0"/>
              <a:t>if</a:t>
            </a:r>
            <a:r>
              <a:rPr lang="pl-PL" dirty="0" smtClean="0"/>
              <a:t> aby zaadresować różnice pomiędzy platformą Windows oraz Windows Phone:</a:t>
            </a:r>
            <a:br>
              <a:rPr lang="pl-PL" dirty="0" smtClean="0"/>
            </a:br>
            <a:r>
              <a:rPr lang="en-US" dirty="0" smtClean="0"/>
              <a:t>Windows = WINDOWS_APP</a:t>
            </a:r>
            <a:r>
              <a:rPr lang="pl-PL" dirty="0" smtClean="0"/>
              <a:t/>
            </a:r>
            <a:br>
              <a:rPr lang="pl-PL" dirty="0" smtClean="0"/>
            </a:br>
            <a:r>
              <a:rPr lang="en-US" dirty="0" smtClean="0"/>
              <a:t>Windows Phone = WINDOWS_PHONE_APP</a:t>
            </a:r>
            <a:r>
              <a:rPr lang="pl-PL" dirty="0" smtClean="0"/>
              <a:t/>
            </a:r>
            <a:br>
              <a:rPr lang="pl-PL" dirty="0" smtClean="0"/>
            </a:br>
            <a:r>
              <a:rPr lang="pl-PL" dirty="0" smtClean="0"/>
              <a:t/>
            </a:r>
            <a:br>
              <a:rPr lang="pl-PL" dirty="0" smtClean="0"/>
            </a:br>
            <a:r>
              <a:rPr lang="pl-PL" dirty="0" smtClean="0"/>
              <a:t>Przykład: Obsługa fizycznego przycisku wstecz jest dostępna tylko i wyłącznie dla Windows Phone</a:t>
            </a:r>
            <a:endParaRPr lang="en-US" dirty="0" smtClean="0"/>
          </a:p>
        </p:txBody>
      </p:sp>
      <p:sp>
        <p:nvSpPr>
          <p:cNvPr id="2" name="Title 1"/>
          <p:cNvSpPr>
            <a:spLocks noGrp="1"/>
          </p:cNvSpPr>
          <p:nvPr>
            <p:ph type="title"/>
          </p:nvPr>
        </p:nvSpPr>
        <p:spPr/>
        <p:txBody>
          <a:bodyPr/>
          <a:lstStyle/>
          <a:p>
            <a:r>
              <a:rPr lang="pl-PL" dirty="0" smtClean="0"/>
              <a:t>Dyrektywa #</a:t>
            </a:r>
            <a:r>
              <a:rPr lang="pl-PL" dirty="0" err="1" smtClean="0"/>
              <a:t>if</a:t>
            </a:r>
            <a:r>
              <a:rPr lang="pl-PL" dirty="0" smtClean="0"/>
              <a:t> dla kompilatora</a:t>
            </a:r>
            <a:r>
              <a:rPr lang="en-US" dirty="0" smtClean="0"/>
              <a:t/>
            </a:r>
            <a:br>
              <a:rPr lang="en-US" dirty="0" smtClean="0"/>
            </a:br>
            <a:endParaRPr lang="en-US" sz="4000" dirty="0">
              <a:gradFill>
                <a:gsLst>
                  <a:gs pos="1250">
                    <a:schemeClr val="tx2"/>
                  </a:gs>
                  <a:gs pos="99000">
                    <a:schemeClr val="tx2"/>
                  </a:gs>
                </a:gsLst>
                <a:lin ang="5400000" scaled="0"/>
              </a:gradFill>
            </a:endParaRPr>
          </a:p>
        </p:txBody>
      </p:sp>
      <p:sp>
        <p:nvSpPr>
          <p:cNvPr id="7" name="Rectangle 6"/>
          <p:cNvSpPr/>
          <p:nvPr/>
        </p:nvSpPr>
        <p:spPr>
          <a:xfrm>
            <a:off x="-1477963" y="4716462"/>
            <a:ext cx="11201398" cy="1508105"/>
          </a:xfrm>
          <a:prstGeom prst="rect">
            <a:avLst/>
          </a:prstGeom>
        </p:spPr>
        <p:txBody>
          <a:bodyPr wrap="square">
            <a:spAutoFit/>
          </a:bodyPr>
          <a:lstStyle/>
          <a:p>
            <a:pPr marL="342900" lvl="1" indent="0">
              <a:buNone/>
            </a:pPr>
            <a:endParaRPr lang="en-US" dirty="0"/>
          </a:p>
          <a:p>
            <a:r>
              <a:rPr lang="en-US" sz="2000" dirty="0">
                <a:solidFill>
                  <a:srgbClr val="0000FF"/>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#if </a:t>
            </a:r>
            <a:r>
              <a:rPr lang="en-US" sz="1600" dirty="0">
                <a:solidFill>
                  <a:srgbClr val="000000"/>
                </a:solidFill>
                <a:highlight>
                  <a:srgbClr val="FFFFFF"/>
                </a:highlight>
                <a:latin typeface="Consolas" panose="020B0609020204030204" pitchFamily="49" charset="0"/>
              </a:rPr>
              <a:t>WINDOWS_PHONE_APP</a:t>
            </a:r>
          </a:p>
          <a:p>
            <a:r>
              <a:rPr lang="en-US"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Windows.Phone.UI.Input.</a:t>
            </a:r>
            <a:r>
              <a:rPr lang="en-US" sz="1600" dirty="0" err="1">
                <a:solidFill>
                  <a:srgbClr val="00B0F0"/>
                </a:solidFill>
                <a:highlight>
                  <a:srgbClr val="FFFFFF"/>
                </a:highlight>
                <a:latin typeface="Consolas" panose="020B0609020204030204" pitchFamily="49" charset="0"/>
              </a:rPr>
              <a:t>HardwareButtons</a:t>
            </a:r>
            <a:r>
              <a:rPr lang="en-US" sz="1600" dirty="0" err="1">
                <a:solidFill>
                  <a:srgbClr val="000000"/>
                </a:solidFill>
                <a:highlight>
                  <a:srgbClr val="FFFFFF"/>
                </a:highlight>
                <a:latin typeface="Consolas" panose="020B0609020204030204" pitchFamily="49" charset="0"/>
              </a:rPr>
              <a:t>.BackPressed</a:t>
            </a:r>
            <a:r>
              <a:rPr lang="en-US" sz="1600" dirty="0">
                <a:solidFill>
                  <a:srgbClr val="000000"/>
                </a:solidFill>
                <a:highlight>
                  <a:srgbClr val="FFFFFF"/>
                </a:highlight>
                <a:latin typeface="Consolas" panose="020B0609020204030204" pitchFamily="49" charset="0"/>
              </a:rPr>
              <a:t> </a:t>
            </a:r>
            <a:r>
              <a:rPr lang="en-US"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this.HardwareButtons_BackPressed</a:t>
            </a:r>
            <a:r>
              <a:rPr lang="en-US" dirty="0">
                <a:solidFill>
                  <a:srgbClr val="000000"/>
                </a:solidFill>
                <a:highlight>
                  <a:srgbClr val="FFFFFF"/>
                </a:highlight>
                <a:latin typeface="Consolas" panose="020B0609020204030204" pitchFamily="49" charset="0"/>
              </a:rPr>
              <a:t>;</a:t>
            </a:r>
          </a:p>
          <a:p>
            <a:r>
              <a:rPr lang="en-US" dirty="0">
                <a:solidFill>
                  <a:srgbClr val="0000FF"/>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a:t>
            </a:r>
            <a:r>
              <a:rPr lang="en-US" sz="1600" dirty="0" err="1">
                <a:solidFill>
                  <a:srgbClr val="0000FF"/>
                </a:solidFill>
                <a:highlight>
                  <a:srgbClr val="FFFFFF"/>
                </a:highlight>
                <a:latin typeface="Consolas" panose="020B0609020204030204" pitchFamily="49" charset="0"/>
              </a:rPr>
              <a:t>endif</a:t>
            </a:r>
            <a:endParaRPr lang="en-US" sz="1600" dirty="0">
              <a:solidFill>
                <a:srgbClr val="0000FF"/>
              </a:solidFill>
              <a:highlight>
                <a:srgbClr val="FFFFFF"/>
              </a:highlight>
              <a:latin typeface="Consolas" panose="020B0609020204030204" pitchFamily="49" charset="0"/>
            </a:endParaRPr>
          </a:p>
        </p:txBody>
      </p:sp>
    </p:spTree>
    <p:extLst>
      <p:ext uri="{BB962C8B-B14F-4D97-AF65-F5344CB8AC3E}">
        <p14:creationId xmlns:p14="http://schemas.microsoft.com/office/powerpoint/2010/main" val="110630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l-PL" sz="7200" dirty="0" smtClean="0"/>
              <a:t>Strategie współdzielenia </a:t>
            </a:r>
            <a:r>
              <a:rPr lang="pl-PL" sz="7200" dirty="0"/>
              <a:t>k</a:t>
            </a:r>
            <a:r>
              <a:rPr lang="pl-PL" sz="7200" dirty="0" smtClean="0"/>
              <a:t>odu</a:t>
            </a:r>
            <a:endParaRPr lang="en-US" sz="7200" dirty="0"/>
          </a:p>
        </p:txBody>
      </p:sp>
    </p:spTree>
    <p:extLst>
      <p:ext uri="{BB962C8B-B14F-4D97-AF65-F5344CB8AC3E}">
        <p14:creationId xmlns:p14="http://schemas.microsoft.com/office/powerpoint/2010/main" val="1669907142"/>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5821" y="1437785"/>
            <a:ext cx="10209616" cy="3120854"/>
          </a:xfrm>
        </p:spPr>
        <p:txBody>
          <a:bodyPr/>
          <a:lstStyle/>
          <a:p>
            <a:pPr marL="0" indent="0">
              <a:buNone/>
            </a:pPr>
            <a:r>
              <a:rPr lang="pl-PL" dirty="0" smtClean="0"/>
              <a:t>Współdzielone pliki projektu</a:t>
            </a:r>
            <a:endParaRPr lang="en-US" dirty="0" smtClean="0"/>
          </a:p>
          <a:p>
            <a:pPr marL="0" lvl="0" indent="0">
              <a:buNone/>
            </a:pPr>
            <a:r>
              <a:rPr lang="en-US" dirty="0" smtClean="0"/>
              <a:t>	</a:t>
            </a:r>
            <a:r>
              <a:rPr lang="pl-PL" sz="2800" dirty="0" smtClean="0">
                <a:solidFill>
                  <a:schemeClr val="tx1">
                    <a:lumMod val="75000"/>
                  </a:schemeClr>
                </a:solidFill>
              </a:rPr>
              <a:t>Większość typów plików</a:t>
            </a:r>
            <a:endParaRPr lang="en-US" sz="2800" dirty="0" smtClean="0">
              <a:solidFill>
                <a:schemeClr val="tx1">
                  <a:lumMod val="75000"/>
                </a:schemeClr>
              </a:solidFill>
            </a:endParaRPr>
          </a:p>
          <a:p>
            <a:pPr marL="0" indent="0">
              <a:buNone/>
            </a:pPr>
            <a:r>
              <a:rPr lang="en-US" dirty="0" smtClean="0"/>
              <a:t>Portable Class Library</a:t>
            </a:r>
            <a:r>
              <a:rPr lang="pl-PL" dirty="0" smtClean="0"/>
              <a:t> (PCL)</a:t>
            </a:r>
            <a:endParaRPr lang="en-US" dirty="0" smtClean="0"/>
          </a:p>
          <a:p>
            <a:pPr marL="0" indent="0">
              <a:buNone/>
            </a:pPr>
            <a:r>
              <a:rPr lang="en-US" dirty="0" smtClean="0">
                <a:solidFill>
                  <a:schemeClr val="tx1">
                    <a:lumMod val="75000"/>
                  </a:schemeClr>
                </a:solidFill>
              </a:rPr>
              <a:t>	</a:t>
            </a:r>
            <a:r>
              <a:rPr lang="pl-PL" sz="2800" dirty="0" smtClean="0">
                <a:solidFill>
                  <a:schemeClr val="tx1">
                    <a:lumMod val="75000"/>
                  </a:schemeClr>
                </a:solidFill>
              </a:rPr>
              <a:t>Biblioteki oraz komponenty Windows Runtime</a:t>
            </a:r>
            <a:endParaRPr lang="en-US" sz="2800" dirty="0">
              <a:solidFill>
                <a:schemeClr val="tx1">
                  <a:lumMod val="75000"/>
                </a:schemeClr>
              </a:solidFill>
            </a:endParaRPr>
          </a:p>
          <a:p>
            <a:pPr marL="0" lvl="0" indent="0">
              <a:buNone/>
            </a:pPr>
            <a:r>
              <a:rPr lang="en-US" dirty="0" smtClean="0"/>
              <a:t>“Add As Link”</a:t>
            </a:r>
          </a:p>
        </p:txBody>
      </p:sp>
      <p:sp>
        <p:nvSpPr>
          <p:cNvPr id="2" name="Title 1"/>
          <p:cNvSpPr>
            <a:spLocks noGrp="1"/>
          </p:cNvSpPr>
          <p:nvPr>
            <p:ph type="title"/>
          </p:nvPr>
        </p:nvSpPr>
        <p:spPr/>
        <p:txBody>
          <a:bodyPr/>
          <a:lstStyle/>
          <a:p>
            <a:r>
              <a:rPr lang="pl-PL" dirty="0" smtClean="0"/>
              <a:t>Dostępne opcje dzielenia się kodem</a:t>
            </a:r>
            <a:r>
              <a:rPr lang="en-US" dirty="0" smtClean="0"/>
              <a:t/>
            </a:r>
            <a:br>
              <a:rPr lang="en-US" dirty="0" smtClean="0"/>
            </a:br>
            <a:endParaRPr lang="en-US" sz="4000" dirty="0">
              <a:gradFill>
                <a:gsLst>
                  <a:gs pos="1250">
                    <a:schemeClr val="tx2"/>
                  </a:gs>
                  <a:gs pos="99000">
                    <a:schemeClr val="tx2"/>
                  </a:gs>
                </a:gsLst>
                <a:lin ang="5400000" scaled="0"/>
              </a:gradFill>
            </a:endParaRPr>
          </a:p>
        </p:txBody>
      </p:sp>
    </p:spTree>
    <p:extLst>
      <p:ext uri="{BB962C8B-B14F-4D97-AF65-F5344CB8AC3E}">
        <p14:creationId xmlns:p14="http://schemas.microsoft.com/office/powerpoint/2010/main" val="1087006874"/>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5821" y="1437785"/>
            <a:ext cx="11124016" cy="4770537"/>
          </a:xfrm>
        </p:spPr>
        <p:txBody>
          <a:bodyPr/>
          <a:lstStyle/>
          <a:p>
            <a:pPr marL="0" indent="0">
              <a:buNone/>
            </a:pPr>
            <a:r>
              <a:rPr lang="pl-PL" dirty="0" smtClean="0"/>
              <a:t>Pozwala na dzielenie się plikami źródłowymi pomiędzy spójnymi aplikacjami Windows oraz Windows Phone</a:t>
            </a:r>
            <a:endParaRPr lang="en-US" dirty="0"/>
          </a:p>
          <a:p>
            <a:pPr marL="0" indent="0">
              <a:buNone/>
            </a:pPr>
            <a:r>
              <a:rPr lang="pl-PL" dirty="0" smtClean="0"/>
              <a:t>Nie generuje binarnych plików wyjściowych</a:t>
            </a:r>
            <a:endParaRPr lang="en-US" dirty="0"/>
          </a:p>
          <a:p>
            <a:pPr marL="0" lvl="0" indent="0">
              <a:buNone/>
            </a:pPr>
            <a:r>
              <a:rPr lang="pl-PL" dirty="0" smtClean="0"/>
              <a:t>Wspiera wszystkie rodzaje plików potrzebne w projekcie</a:t>
            </a:r>
            <a:endParaRPr lang="en-US" dirty="0" smtClean="0"/>
          </a:p>
          <a:p>
            <a:pPr marL="0" lvl="0" indent="0">
              <a:buNone/>
            </a:pPr>
            <a:r>
              <a:rPr lang="en-US" sz="2800" dirty="0" smtClean="0">
                <a:solidFill>
                  <a:schemeClr val="tx1">
                    <a:lumMod val="75000"/>
                  </a:schemeClr>
                </a:solidFill>
              </a:rPr>
              <a:t>	</a:t>
            </a:r>
            <a:r>
              <a:rPr lang="pl-PL" sz="2800" dirty="0" smtClean="0">
                <a:solidFill>
                  <a:schemeClr val="tx1">
                    <a:lumMod val="75000"/>
                  </a:schemeClr>
                </a:solidFill>
              </a:rPr>
              <a:t>Pliki z kodem źródłowym</a:t>
            </a:r>
            <a:endParaRPr lang="en-US" sz="2800" dirty="0" smtClean="0">
              <a:solidFill>
                <a:schemeClr val="tx1">
                  <a:lumMod val="75000"/>
                </a:schemeClr>
              </a:solidFill>
            </a:endParaRPr>
          </a:p>
          <a:p>
            <a:pPr marL="0" lvl="0" indent="0">
              <a:buNone/>
            </a:pPr>
            <a:r>
              <a:rPr lang="en-US" sz="2800" dirty="0" smtClean="0">
                <a:solidFill>
                  <a:schemeClr val="tx1">
                    <a:lumMod val="75000"/>
                  </a:schemeClr>
                </a:solidFill>
              </a:rPr>
              <a:t>	</a:t>
            </a:r>
            <a:r>
              <a:rPr lang="pl-PL" sz="2800" dirty="0" smtClean="0">
                <a:solidFill>
                  <a:schemeClr val="tx1">
                    <a:lumMod val="75000"/>
                  </a:schemeClr>
                </a:solidFill>
              </a:rPr>
              <a:t>Pliki </a:t>
            </a:r>
            <a:r>
              <a:rPr lang="en-US" sz="2800" dirty="0" smtClean="0">
                <a:solidFill>
                  <a:schemeClr val="tx1">
                    <a:lumMod val="75000"/>
                  </a:schemeClr>
                </a:solidFill>
              </a:rPr>
              <a:t>XAML</a:t>
            </a:r>
            <a:endParaRPr lang="en-US" sz="2800" dirty="0">
              <a:solidFill>
                <a:schemeClr val="tx1">
                  <a:lumMod val="75000"/>
                </a:schemeClr>
              </a:solidFill>
            </a:endParaRPr>
          </a:p>
          <a:p>
            <a:pPr marL="0" lvl="0" indent="0">
              <a:buNone/>
            </a:pPr>
            <a:r>
              <a:rPr lang="en-US" sz="2800" dirty="0" smtClean="0">
                <a:solidFill>
                  <a:schemeClr val="tx1">
                    <a:lumMod val="75000"/>
                  </a:schemeClr>
                </a:solidFill>
              </a:rPr>
              <a:t>	</a:t>
            </a:r>
            <a:r>
              <a:rPr lang="pl-PL" sz="2800" dirty="0" smtClean="0">
                <a:solidFill>
                  <a:schemeClr val="tx1">
                    <a:lumMod val="75000"/>
                  </a:schemeClr>
                </a:solidFill>
              </a:rPr>
              <a:t>Obrazki</a:t>
            </a:r>
            <a:endParaRPr lang="en-US" sz="2800" dirty="0" smtClean="0">
              <a:solidFill>
                <a:schemeClr val="tx1">
                  <a:lumMod val="75000"/>
                </a:schemeClr>
              </a:solidFill>
            </a:endParaRPr>
          </a:p>
          <a:p>
            <a:pPr marL="0" lvl="0" indent="0">
              <a:buNone/>
            </a:pPr>
            <a:r>
              <a:rPr lang="en-US" sz="2800" dirty="0" smtClean="0">
                <a:solidFill>
                  <a:schemeClr val="tx1">
                    <a:lumMod val="75000"/>
                  </a:schemeClr>
                </a:solidFill>
              </a:rPr>
              <a:t>	</a:t>
            </a:r>
            <a:r>
              <a:rPr lang="pl-PL" sz="2800" dirty="0" smtClean="0">
                <a:solidFill>
                  <a:schemeClr val="tx1">
                    <a:lumMod val="75000"/>
                  </a:schemeClr>
                </a:solidFill>
              </a:rPr>
              <a:t>Pliki </a:t>
            </a:r>
            <a:r>
              <a:rPr lang="en-US" sz="2800" dirty="0" smtClean="0">
                <a:solidFill>
                  <a:schemeClr val="tx1">
                    <a:lumMod val="75000"/>
                  </a:schemeClr>
                </a:solidFill>
              </a:rPr>
              <a:t>XML/JSON</a:t>
            </a:r>
          </a:p>
          <a:p>
            <a:pPr marL="0" lvl="0" indent="0">
              <a:buNone/>
            </a:pPr>
            <a:r>
              <a:rPr lang="en-US" sz="2800" dirty="0" smtClean="0">
                <a:solidFill>
                  <a:schemeClr val="tx1">
                    <a:lumMod val="75000"/>
                  </a:schemeClr>
                </a:solidFill>
              </a:rPr>
              <a:t>	</a:t>
            </a:r>
            <a:r>
              <a:rPr lang="pl-PL" sz="2800" dirty="0" smtClean="0">
                <a:solidFill>
                  <a:schemeClr val="tx1">
                    <a:lumMod val="75000"/>
                  </a:schemeClr>
                </a:solidFill>
              </a:rPr>
              <a:t>Pliki </a:t>
            </a:r>
            <a:r>
              <a:rPr lang="en-US" sz="2800" dirty="0" smtClean="0">
                <a:solidFill>
                  <a:schemeClr val="tx1">
                    <a:lumMod val="75000"/>
                  </a:schemeClr>
                </a:solidFill>
              </a:rPr>
              <a:t>RESW</a:t>
            </a:r>
          </a:p>
        </p:txBody>
      </p:sp>
      <p:sp>
        <p:nvSpPr>
          <p:cNvPr id="2" name="Title 1"/>
          <p:cNvSpPr>
            <a:spLocks noGrp="1"/>
          </p:cNvSpPr>
          <p:nvPr>
            <p:ph type="title"/>
          </p:nvPr>
        </p:nvSpPr>
        <p:spPr/>
        <p:txBody>
          <a:bodyPr/>
          <a:lstStyle/>
          <a:p>
            <a:r>
              <a:rPr lang="pl-PL" dirty="0" smtClean="0"/>
              <a:t>Współdzielony projekt</a:t>
            </a:r>
            <a:r>
              <a:rPr lang="en-US" dirty="0" smtClean="0"/>
              <a:t/>
            </a:r>
            <a:br>
              <a:rPr lang="en-US" dirty="0" smtClean="0"/>
            </a:br>
            <a:endParaRPr lang="en-US" sz="4000" dirty="0">
              <a:gradFill>
                <a:gsLst>
                  <a:gs pos="1250">
                    <a:schemeClr val="tx2"/>
                  </a:gs>
                  <a:gs pos="99000">
                    <a:schemeClr val="tx2"/>
                  </a:gs>
                </a:gsLst>
                <a:lin ang="5400000" scaled="0"/>
              </a:gradFill>
            </a:endParaRPr>
          </a:p>
        </p:txBody>
      </p:sp>
    </p:spTree>
    <p:extLst>
      <p:ext uri="{BB962C8B-B14F-4D97-AF65-F5344CB8AC3E}">
        <p14:creationId xmlns:p14="http://schemas.microsoft.com/office/powerpoint/2010/main" val="22662588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5821" y="1437785"/>
            <a:ext cx="10209616" cy="4727448"/>
          </a:xfrm>
        </p:spPr>
        <p:txBody>
          <a:bodyPr/>
          <a:lstStyle/>
          <a:p>
            <a:pPr marL="0" indent="0">
              <a:buNone/>
            </a:pPr>
            <a:r>
              <a:rPr lang="pl-PL" dirty="0" smtClean="0"/>
              <a:t>XAML uniwersalnym językiem do </a:t>
            </a:r>
            <a:br>
              <a:rPr lang="pl-PL" dirty="0" smtClean="0"/>
            </a:br>
            <a:r>
              <a:rPr lang="pl-PL" dirty="0" smtClean="0"/>
              <a:t>budowania interfejsu użytkownika</a:t>
            </a:r>
            <a:endParaRPr lang="en-US" dirty="0" smtClean="0"/>
          </a:p>
          <a:p>
            <a:pPr marL="0" indent="0">
              <a:buNone/>
            </a:pPr>
            <a:endParaRPr lang="pl-PL" dirty="0" smtClean="0"/>
          </a:p>
          <a:p>
            <a:pPr marL="0" indent="0">
              <a:buNone/>
            </a:pPr>
            <a:r>
              <a:rPr lang="en-US" dirty="0" smtClean="0"/>
              <a:t>Visual State Manager </a:t>
            </a:r>
            <a:r>
              <a:rPr lang="pl-PL" dirty="0" smtClean="0"/>
              <a:t>wykorzystujemy</a:t>
            </a:r>
            <a:br>
              <a:rPr lang="pl-PL" dirty="0" smtClean="0"/>
            </a:br>
            <a:r>
              <a:rPr lang="pl-PL" dirty="0" smtClean="0"/>
              <a:t>do obsługi zmian </a:t>
            </a:r>
            <a:r>
              <a:rPr lang="pl-PL" dirty="0" err="1" smtClean="0"/>
              <a:t>layoutu</a:t>
            </a:r>
            <a:endParaRPr lang="en-US" dirty="0" smtClean="0"/>
          </a:p>
          <a:p>
            <a:pPr marL="0" indent="0">
              <a:buNone/>
            </a:pPr>
            <a:endParaRPr lang="en-US" dirty="0" smtClean="0"/>
          </a:p>
          <a:p>
            <a:pPr marL="0" indent="0">
              <a:buNone/>
            </a:pPr>
            <a:endParaRPr lang="en-US" dirty="0"/>
          </a:p>
          <a:p>
            <a:pPr marL="0" indent="0">
              <a:buNone/>
            </a:pPr>
            <a:endParaRPr lang="en-US" dirty="0" smtClean="0"/>
          </a:p>
        </p:txBody>
      </p:sp>
      <p:sp>
        <p:nvSpPr>
          <p:cNvPr id="2" name="Title 1"/>
          <p:cNvSpPr>
            <a:spLocks noGrp="1"/>
          </p:cNvSpPr>
          <p:nvPr>
            <p:ph type="title"/>
          </p:nvPr>
        </p:nvSpPr>
        <p:spPr/>
        <p:txBody>
          <a:bodyPr/>
          <a:lstStyle/>
          <a:p>
            <a:r>
              <a:rPr lang="pl-PL" dirty="0" smtClean="0"/>
              <a:t>Współdzielone komponenty XAML</a:t>
            </a:r>
            <a:r>
              <a:rPr lang="en-US" dirty="0" smtClean="0"/>
              <a:t/>
            </a:r>
            <a:br>
              <a:rPr lang="en-US" dirty="0" smtClean="0"/>
            </a:br>
            <a:endParaRPr lang="en-US" sz="4000" dirty="0">
              <a:gradFill>
                <a:gsLst>
                  <a:gs pos="1250">
                    <a:schemeClr val="tx2"/>
                  </a:gs>
                  <a:gs pos="99000">
                    <a:schemeClr val="tx2"/>
                  </a:gs>
                </a:gsLst>
                <a:lin ang="5400000" scaled="0"/>
              </a:gradFill>
            </a:endParaRPr>
          </a:p>
        </p:txBody>
      </p:sp>
      <p:pic>
        <p:nvPicPr>
          <p:cNvPr id="4" name="Picture 3"/>
          <p:cNvPicPr>
            <a:picLocks noChangeAspect="1"/>
          </p:cNvPicPr>
          <p:nvPr/>
        </p:nvPicPr>
        <p:blipFill>
          <a:blip r:embed="rId3"/>
          <a:stretch>
            <a:fillRect/>
          </a:stretch>
        </p:blipFill>
        <p:spPr>
          <a:xfrm>
            <a:off x="8047037" y="1493925"/>
            <a:ext cx="3772148" cy="2323644"/>
          </a:xfrm>
          <a:prstGeom prst="rect">
            <a:avLst/>
          </a:prstGeom>
        </p:spPr>
      </p:pic>
      <p:sp>
        <p:nvSpPr>
          <p:cNvPr id="5" name="Rectangle 4"/>
          <p:cNvSpPr/>
          <p:nvPr/>
        </p:nvSpPr>
        <p:spPr>
          <a:xfrm>
            <a:off x="350837" y="4438662"/>
            <a:ext cx="11277600" cy="1477328"/>
          </a:xfrm>
          <a:prstGeom prst="rect">
            <a:avLst/>
          </a:prstGeom>
        </p:spPr>
        <p:txBody>
          <a:bodyPr wrap="square">
            <a:spAutoFit/>
          </a:bodyPr>
          <a:lstStyle/>
          <a:p>
            <a:r>
              <a:rPr lang="en-US" dirty="0">
                <a:solidFill>
                  <a:srgbClr val="0000FF"/>
                </a:solidFill>
                <a:highlight>
                  <a:srgbClr val="FFFFFF"/>
                </a:highlight>
                <a:latin typeface="Consolas" panose="020B0609020204030204" pitchFamily="49" charset="0"/>
              </a:rPr>
              <a:t>#if</a:t>
            </a:r>
            <a:r>
              <a:rPr lang="en-US" dirty="0">
                <a:solidFill>
                  <a:srgbClr val="000000"/>
                </a:solidFill>
                <a:highlight>
                  <a:srgbClr val="FFFFFF"/>
                </a:highlight>
                <a:latin typeface="Consolas" panose="020B0609020204030204" pitchFamily="49" charset="0"/>
              </a:rPr>
              <a:t> WINDOWS_APP</a:t>
            </a:r>
          </a:p>
          <a:p>
            <a:r>
              <a:rPr lang="en-US" dirty="0">
                <a:solidFill>
                  <a:srgbClr val="000000"/>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var</a:t>
            </a:r>
            <a:r>
              <a:rPr lang="en-US" dirty="0">
                <a:solidFill>
                  <a:srgbClr val="000000"/>
                </a:solidFill>
                <a:highlight>
                  <a:srgbClr val="FFFFFF"/>
                </a:highlight>
                <a:latin typeface="Consolas" panose="020B0609020204030204" pitchFamily="49" charset="0"/>
              </a:rPr>
              <a:t> result = </a:t>
            </a:r>
            <a:r>
              <a:rPr lang="en-US" dirty="0" err="1">
                <a:solidFill>
                  <a:srgbClr val="2B91AF"/>
                </a:solidFill>
                <a:highlight>
                  <a:srgbClr val="FFFFFF"/>
                </a:highlight>
                <a:latin typeface="Consolas" panose="020B0609020204030204" pitchFamily="49" charset="0"/>
              </a:rPr>
              <a:t>VisualStateManager</a:t>
            </a:r>
            <a:r>
              <a:rPr lang="en-US" dirty="0" err="1">
                <a:solidFill>
                  <a:srgbClr val="000000"/>
                </a:solidFill>
                <a:highlight>
                  <a:srgbClr val="FFFFFF"/>
                </a:highlight>
                <a:latin typeface="Consolas" panose="020B0609020204030204" pitchFamily="49" charset="0"/>
              </a:rPr>
              <a:t>.GoToState</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this</a:t>
            </a:r>
            <a:r>
              <a:rPr lang="en-US" dirty="0">
                <a:solidFill>
                  <a:srgbClr val="000000"/>
                </a:solidFill>
                <a:highlight>
                  <a:srgbClr val="FFFFFF"/>
                </a:highlight>
                <a:latin typeface="Consolas" panose="020B0609020204030204" pitchFamily="49" charset="0"/>
              </a:rPr>
              <a:t>, </a:t>
            </a:r>
            <a:r>
              <a:rPr lang="en-US" dirty="0">
                <a:solidFill>
                  <a:srgbClr val="A31515"/>
                </a:solidFill>
                <a:highlight>
                  <a:srgbClr val="FFFFFF"/>
                </a:highlight>
                <a:latin typeface="Consolas" panose="020B0609020204030204" pitchFamily="49" charset="0"/>
              </a:rPr>
              <a:t>"Windows"</a:t>
            </a:r>
            <a:r>
              <a:rPr lang="en-US" dirty="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false</a:t>
            </a:r>
            <a:r>
              <a:rPr lang="en-US" dirty="0">
                <a:solidFill>
                  <a:srgbClr val="000000"/>
                </a:solidFill>
                <a:highlight>
                  <a:srgbClr val="FFFFFF"/>
                </a:highlight>
                <a:latin typeface="Consolas" panose="020B0609020204030204" pitchFamily="49" charset="0"/>
              </a:rPr>
              <a:t>);</a:t>
            </a:r>
          </a:p>
          <a:p>
            <a:r>
              <a:rPr lang="en-US" dirty="0">
                <a:solidFill>
                  <a:srgbClr val="0000FF"/>
                </a:solidFill>
                <a:highlight>
                  <a:srgbClr val="FFFFFF"/>
                </a:highlight>
                <a:latin typeface="Consolas" panose="020B0609020204030204" pitchFamily="49" charset="0"/>
              </a:rPr>
              <a:t>#</a:t>
            </a:r>
            <a:r>
              <a:rPr lang="en-US" dirty="0" err="1">
                <a:solidFill>
                  <a:srgbClr val="0000FF"/>
                </a:solidFill>
                <a:highlight>
                  <a:srgbClr val="FFFFFF"/>
                </a:highlight>
                <a:latin typeface="Consolas" panose="020B0609020204030204" pitchFamily="49" charset="0"/>
              </a:rPr>
              <a:t>elif</a:t>
            </a:r>
            <a:r>
              <a:rPr lang="en-US" dirty="0">
                <a:solidFill>
                  <a:srgbClr val="000000"/>
                </a:solidFill>
                <a:highlight>
                  <a:srgbClr val="FFFFFF"/>
                </a:highlight>
                <a:latin typeface="Consolas" panose="020B0609020204030204" pitchFamily="49" charset="0"/>
              </a:rPr>
              <a:t> WINDOWS_PHONE_APP</a:t>
            </a:r>
          </a:p>
          <a:p>
            <a:r>
              <a:rPr lang="en-US" dirty="0">
                <a:solidFill>
                  <a:srgbClr val="808080"/>
                </a:solidFill>
                <a:highlight>
                  <a:srgbClr val="FFFFFF"/>
                </a:highlight>
                <a:latin typeface="Consolas" panose="020B0609020204030204" pitchFamily="49" charset="0"/>
              </a:rPr>
              <a:t>           </a:t>
            </a:r>
            <a:r>
              <a:rPr lang="en-US" dirty="0">
                <a:solidFill>
                  <a:schemeClr val="tx1">
                    <a:lumMod val="40000"/>
                    <a:lumOff val="60000"/>
                  </a:schemeClr>
                </a:solidFill>
                <a:highlight>
                  <a:srgbClr val="FFFFFF"/>
                </a:highlight>
                <a:latin typeface="Consolas" panose="020B0609020204030204" pitchFamily="49" charset="0"/>
              </a:rPr>
              <a:t> </a:t>
            </a:r>
            <a:r>
              <a:rPr lang="en-US" dirty="0" err="1">
                <a:solidFill>
                  <a:schemeClr val="tx1">
                    <a:lumMod val="40000"/>
                    <a:lumOff val="60000"/>
                  </a:schemeClr>
                </a:solidFill>
                <a:highlight>
                  <a:srgbClr val="FFFFFF"/>
                </a:highlight>
                <a:latin typeface="Consolas" panose="020B0609020204030204" pitchFamily="49" charset="0"/>
              </a:rPr>
              <a:t>var</a:t>
            </a:r>
            <a:r>
              <a:rPr lang="en-US" dirty="0">
                <a:solidFill>
                  <a:schemeClr val="tx1">
                    <a:lumMod val="40000"/>
                    <a:lumOff val="60000"/>
                  </a:schemeClr>
                </a:solidFill>
                <a:highlight>
                  <a:srgbClr val="FFFFFF"/>
                </a:highlight>
                <a:latin typeface="Consolas" panose="020B0609020204030204" pitchFamily="49" charset="0"/>
              </a:rPr>
              <a:t> result = </a:t>
            </a:r>
            <a:r>
              <a:rPr lang="en-US" dirty="0" err="1">
                <a:solidFill>
                  <a:schemeClr val="tx1">
                    <a:lumMod val="40000"/>
                    <a:lumOff val="60000"/>
                  </a:schemeClr>
                </a:solidFill>
                <a:highlight>
                  <a:srgbClr val="FFFFFF"/>
                </a:highlight>
                <a:latin typeface="Consolas" panose="020B0609020204030204" pitchFamily="49" charset="0"/>
              </a:rPr>
              <a:t>VisualStateManager.GoToState</a:t>
            </a:r>
            <a:r>
              <a:rPr lang="en-US" dirty="0">
                <a:solidFill>
                  <a:schemeClr val="tx1">
                    <a:lumMod val="40000"/>
                    <a:lumOff val="60000"/>
                  </a:schemeClr>
                </a:solidFill>
                <a:highlight>
                  <a:srgbClr val="FFFFFF"/>
                </a:highlight>
                <a:latin typeface="Consolas" panose="020B0609020204030204" pitchFamily="49" charset="0"/>
              </a:rPr>
              <a:t>(this, "</a:t>
            </a:r>
            <a:r>
              <a:rPr lang="en-US" dirty="0" err="1">
                <a:solidFill>
                  <a:schemeClr val="tx1">
                    <a:lumMod val="40000"/>
                    <a:lumOff val="60000"/>
                  </a:schemeClr>
                </a:solidFill>
                <a:highlight>
                  <a:srgbClr val="FFFFFF"/>
                </a:highlight>
                <a:latin typeface="Consolas" panose="020B0609020204030204" pitchFamily="49" charset="0"/>
              </a:rPr>
              <a:t>WindowsPhone</a:t>
            </a:r>
            <a:r>
              <a:rPr lang="en-US" dirty="0">
                <a:solidFill>
                  <a:schemeClr val="tx1">
                    <a:lumMod val="40000"/>
                    <a:lumOff val="60000"/>
                  </a:schemeClr>
                </a:solidFill>
                <a:highlight>
                  <a:srgbClr val="FFFFFF"/>
                </a:highlight>
                <a:latin typeface="Consolas" panose="020B0609020204030204" pitchFamily="49" charset="0"/>
              </a:rPr>
              <a:t>", false);</a:t>
            </a:r>
          </a:p>
          <a:p>
            <a:r>
              <a:rPr lang="en-US" dirty="0">
                <a:solidFill>
                  <a:srgbClr val="0000FF"/>
                </a:solidFill>
                <a:highlight>
                  <a:srgbClr val="FFFFFF"/>
                </a:highlight>
                <a:latin typeface="Consolas" panose="020B0609020204030204" pitchFamily="49" charset="0"/>
              </a:rPr>
              <a:t>#</a:t>
            </a:r>
            <a:r>
              <a:rPr lang="en-US" dirty="0" err="1">
                <a:solidFill>
                  <a:srgbClr val="0000FF"/>
                </a:solidFill>
                <a:highlight>
                  <a:srgbClr val="FFFFFF"/>
                </a:highlight>
                <a:latin typeface="Consolas" panose="020B0609020204030204" pitchFamily="49" charset="0"/>
              </a:rPr>
              <a:t>endif</a:t>
            </a:r>
            <a:endParaRPr lang="en-US" dirty="0"/>
          </a:p>
        </p:txBody>
      </p:sp>
      <p:sp>
        <p:nvSpPr>
          <p:cNvPr id="6" name="Rectangle 5"/>
          <p:cNvSpPr/>
          <p:nvPr/>
        </p:nvSpPr>
        <p:spPr>
          <a:xfrm>
            <a:off x="350837" y="4444959"/>
            <a:ext cx="11277600" cy="1477328"/>
          </a:xfrm>
          <a:prstGeom prst="rect">
            <a:avLst/>
          </a:prstGeom>
        </p:spPr>
        <p:txBody>
          <a:bodyPr wrap="square">
            <a:spAutoFit/>
          </a:bodyPr>
          <a:lstStyle/>
          <a:p>
            <a:r>
              <a:rPr lang="en-US" dirty="0">
                <a:solidFill>
                  <a:srgbClr val="0000FF"/>
                </a:solidFill>
                <a:highlight>
                  <a:srgbClr val="FFFFFF"/>
                </a:highlight>
                <a:latin typeface="Consolas" panose="020B0609020204030204" pitchFamily="49" charset="0"/>
              </a:rPr>
              <a:t>#if</a:t>
            </a:r>
            <a:r>
              <a:rPr lang="en-US" dirty="0">
                <a:solidFill>
                  <a:srgbClr val="000000"/>
                </a:solidFill>
                <a:highlight>
                  <a:srgbClr val="FFFFFF"/>
                </a:highlight>
                <a:latin typeface="Consolas" panose="020B0609020204030204" pitchFamily="49" charset="0"/>
              </a:rPr>
              <a:t> WINDOWS_APP</a:t>
            </a:r>
          </a:p>
          <a:p>
            <a:r>
              <a:rPr lang="en-US" dirty="0">
                <a:solidFill>
                  <a:srgbClr val="000000"/>
                </a:solidFill>
                <a:highlight>
                  <a:srgbClr val="FFFFFF"/>
                </a:highlight>
                <a:latin typeface="Consolas" panose="020B0609020204030204" pitchFamily="49" charset="0"/>
              </a:rPr>
              <a:t>            </a:t>
            </a:r>
            <a:r>
              <a:rPr lang="en-US" dirty="0" err="1">
                <a:solidFill>
                  <a:schemeClr val="tx1">
                    <a:lumMod val="40000"/>
                    <a:lumOff val="60000"/>
                  </a:schemeClr>
                </a:solidFill>
                <a:highlight>
                  <a:srgbClr val="FFFFFF"/>
                </a:highlight>
                <a:latin typeface="Consolas" panose="020B0609020204030204" pitchFamily="49" charset="0"/>
              </a:rPr>
              <a:t>var</a:t>
            </a:r>
            <a:r>
              <a:rPr lang="en-US" dirty="0">
                <a:solidFill>
                  <a:schemeClr val="tx1">
                    <a:lumMod val="40000"/>
                    <a:lumOff val="60000"/>
                  </a:schemeClr>
                </a:solidFill>
                <a:highlight>
                  <a:srgbClr val="FFFFFF"/>
                </a:highlight>
                <a:latin typeface="Consolas" panose="020B0609020204030204" pitchFamily="49" charset="0"/>
              </a:rPr>
              <a:t> result = </a:t>
            </a:r>
            <a:r>
              <a:rPr lang="en-US" dirty="0" err="1">
                <a:solidFill>
                  <a:schemeClr val="tx1">
                    <a:lumMod val="40000"/>
                    <a:lumOff val="60000"/>
                  </a:schemeClr>
                </a:solidFill>
                <a:highlight>
                  <a:srgbClr val="FFFFFF"/>
                </a:highlight>
                <a:latin typeface="Consolas" panose="020B0609020204030204" pitchFamily="49" charset="0"/>
              </a:rPr>
              <a:t>VisualStateManager.GoToState</a:t>
            </a:r>
            <a:r>
              <a:rPr lang="en-US" dirty="0">
                <a:solidFill>
                  <a:schemeClr val="tx1">
                    <a:lumMod val="40000"/>
                    <a:lumOff val="60000"/>
                  </a:schemeClr>
                </a:solidFill>
                <a:highlight>
                  <a:srgbClr val="FFFFFF"/>
                </a:highlight>
                <a:latin typeface="Consolas" panose="020B0609020204030204" pitchFamily="49" charset="0"/>
              </a:rPr>
              <a:t>(this, "Windows", false);</a:t>
            </a:r>
          </a:p>
          <a:p>
            <a:r>
              <a:rPr lang="en-US" dirty="0">
                <a:solidFill>
                  <a:srgbClr val="0000FF"/>
                </a:solidFill>
                <a:highlight>
                  <a:srgbClr val="FFFFFF"/>
                </a:highlight>
                <a:latin typeface="Consolas" panose="020B0609020204030204" pitchFamily="49" charset="0"/>
              </a:rPr>
              <a:t>#</a:t>
            </a:r>
            <a:r>
              <a:rPr lang="en-US" dirty="0" err="1">
                <a:solidFill>
                  <a:srgbClr val="0000FF"/>
                </a:solidFill>
                <a:highlight>
                  <a:srgbClr val="FFFFFF"/>
                </a:highlight>
                <a:latin typeface="Consolas" panose="020B0609020204030204" pitchFamily="49" charset="0"/>
              </a:rPr>
              <a:t>elif</a:t>
            </a:r>
            <a:r>
              <a:rPr lang="en-US" dirty="0">
                <a:solidFill>
                  <a:srgbClr val="000000"/>
                </a:solidFill>
                <a:highlight>
                  <a:srgbClr val="FFFFFF"/>
                </a:highlight>
                <a:latin typeface="Consolas" panose="020B0609020204030204" pitchFamily="49" charset="0"/>
              </a:rPr>
              <a:t> WINDOWS_PHONE_APP</a:t>
            </a:r>
          </a:p>
          <a:p>
            <a:r>
              <a:rPr lang="en-US" dirty="0" smtClean="0">
                <a:solidFill>
                  <a:srgbClr val="808080"/>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var</a:t>
            </a:r>
            <a:r>
              <a:rPr lang="en-US" dirty="0">
                <a:solidFill>
                  <a:srgbClr val="000000"/>
                </a:solidFill>
                <a:highlight>
                  <a:srgbClr val="FFFFFF"/>
                </a:highlight>
                <a:latin typeface="Consolas" panose="020B0609020204030204" pitchFamily="49" charset="0"/>
              </a:rPr>
              <a:t> result = </a:t>
            </a:r>
            <a:r>
              <a:rPr lang="en-US" dirty="0" err="1">
                <a:solidFill>
                  <a:srgbClr val="2B91AF"/>
                </a:solidFill>
                <a:highlight>
                  <a:srgbClr val="FFFFFF"/>
                </a:highlight>
                <a:latin typeface="Consolas" panose="020B0609020204030204" pitchFamily="49" charset="0"/>
              </a:rPr>
              <a:t>VisualStateManager</a:t>
            </a:r>
            <a:r>
              <a:rPr lang="en-US" dirty="0" err="1">
                <a:solidFill>
                  <a:srgbClr val="000000"/>
                </a:solidFill>
                <a:highlight>
                  <a:srgbClr val="FFFFFF"/>
                </a:highlight>
                <a:latin typeface="Consolas" panose="020B0609020204030204" pitchFamily="49" charset="0"/>
              </a:rPr>
              <a:t>.GoToState</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this</a:t>
            </a:r>
            <a:r>
              <a:rPr lang="en-US" dirty="0">
                <a:solidFill>
                  <a:srgbClr val="000000"/>
                </a:solidFill>
                <a:highlight>
                  <a:srgbClr val="FFFFFF"/>
                </a:highlight>
                <a:latin typeface="Consolas" panose="020B0609020204030204" pitchFamily="49" charset="0"/>
              </a:rPr>
              <a:t>, </a:t>
            </a:r>
            <a:r>
              <a:rPr lang="en-US" dirty="0">
                <a:solidFill>
                  <a:srgbClr val="A31515"/>
                </a:solidFill>
                <a:highlight>
                  <a:srgbClr val="FFFFFF"/>
                </a:highlight>
                <a:latin typeface="Consolas" panose="020B0609020204030204" pitchFamily="49" charset="0"/>
              </a:rPr>
              <a:t>"</a:t>
            </a:r>
            <a:r>
              <a:rPr lang="en-US" dirty="0" smtClean="0">
                <a:solidFill>
                  <a:srgbClr val="A31515"/>
                </a:solidFill>
                <a:highlight>
                  <a:srgbClr val="FFFFFF"/>
                </a:highlight>
                <a:latin typeface="Consolas" panose="020B0609020204030204" pitchFamily="49" charset="0"/>
              </a:rPr>
              <a:t>Windows</a:t>
            </a:r>
            <a:r>
              <a:rPr lang="pl-PL" dirty="0" smtClean="0">
                <a:solidFill>
                  <a:srgbClr val="A31515"/>
                </a:solidFill>
                <a:highlight>
                  <a:srgbClr val="FFFFFF"/>
                </a:highlight>
                <a:latin typeface="Consolas" panose="020B0609020204030204" pitchFamily="49" charset="0"/>
              </a:rPr>
              <a:t>Phone</a:t>
            </a:r>
            <a:r>
              <a:rPr lang="en-US" dirty="0" smtClean="0">
                <a:solidFill>
                  <a:srgbClr val="A31515"/>
                </a:solidFill>
                <a:highlight>
                  <a:srgbClr val="FFFFFF"/>
                </a:highlight>
                <a:latin typeface="Consolas" panose="020B0609020204030204" pitchFamily="49" charset="0"/>
              </a:rPr>
              <a:t>"</a:t>
            </a:r>
            <a:r>
              <a:rPr lang="en-US" dirty="0" smtClean="0">
                <a:solidFill>
                  <a:srgbClr val="000000"/>
                </a:solidFill>
                <a:highlight>
                  <a:srgbClr val="FFFFFF"/>
                </a:highlight>
                <a:latin typeface="Consolas" panose="020B0609020204030204" pitchFamily="49" charset="0"/>
              </a:rPr>
              <a:t>, </a:t>
            </a:r>
            <a:r>
              <a:rPr lang="en-US" dirty="0">
                <a:solidFill>
                  <a:srgbClr val="0000FF"/>
                </a:solidFill>
                <a:highlight>
                  <a:srgbClr val="FFFFFF"/>
                </a:highlight>
                <a:latin typeface="Consolas" panose="020B0609020204030204" pitchFamily="49" charset="0"/>
              </a:rPr>
              <a:t>false</a:t>
            </a:r>
            <a:r>
              <a:rPr lang="en-US" dirty="0">
                <a:solidFill>
                  <a:srgbClr val="000000"/>
                </a:solidFill>
                <a:highlight>
                  <a:srgbClr val="FFFFFF"/>
                </a:highlight>
                <a:latin typeface="Consolas" panose="020B0609020204030204" pitchFamily="49" charset="0"/>
              </a:rPr>
              <a:t>);</a:t>
            </a:r>
          </a:p>
          <a:p>
            <a:r>
              <a:rPr lang="en-US" dirty="0" smtClean="0">
                <a:solidFill>
                  <a:srgbClr val="0000FF"/>
                </a:solidFill>
                <a:highlight>
                  <a:srgbClr val="FFFFFF"/>
                </a:highlight>
                <a:latin typeface="Consolas" panose="020B0609020204030204" pitchFamily="49" charset="0"/>
              </a:rPr>
              <a:t>#</a:t>
            </a:r>
            <a:r>
              <a:rPr lang="en-US" dirty="0" err="1">
                <a:solidFill>
                  <a:srgbClr val="0000FF"/>
                </a:solidFill>
                <a:highlight>
                  <a:srgbClr val="FFFFFF"/>
                </a:highlight>
                <a:latin typeface="Consolas" panose="020B0609020204030204" pitchFamily="49" charset="0"/>
              </a:rPr>
              <a:t>endif</a:t>
            </a:r>
            <a:endParaRPr lang="en-US" dirty="0"/>
          </a:p>
        </p:txBody>
      </p:sp>
    </p:spTree>
    <p:extLst>
      <p:ext uri="{BB962C8B-B14F-4D97-AF65-F5344CB8AC3E}">
        <p14:creationId xmlns:p14="http://schemas.microsoft.com/office/powerpoint/2010/main" val="13330722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pl-PL" dirty="0" smtClean="0"/>
              <a:t>Agenda</a:t>
            </a:r>
            <a:endParaRPr lang="en-US" dirty="0"/>
          </a:p>
        </p:txBody>
      </p:sp>
      <p:sp>
        <p:nvSpPr>
          <p:cNvPr id="6" name="Text Placeholder 5"/>
          <p:cNvSpPr>
            <a:spLocks noGrp="1"/>
          </p:cNvSpPr>
          <p:nvPr>
            <p:ph type="body" sz="quarter" idx="10"/>
          </p:nvPr>
        </p:nvSpPr>
        <p:spPr>
          <a:xfrm>
            <a:off x="274638" y="1212850"/>
            <a:ext cx="11887200" cy="1711238"/>
          </a:xfrm>
        </p:spPr>
        <p:txBody>
          <a:bodyPr/>
          <a:lstStyle/>
          <a:p>
            <a:r>
              <a:rPr lang="pl-PL" sz="3200" dirty="0" smtClean="0"/>
              <a:t>Co nowego w Windows Phone 8.1</a:t>
            </a:r>
          </a:p>
          <a:p>
            <a:pPr lvl="1"/>
            <a:r>
              <a:rPr lang="pl-PL" sz="3200" dirty="0" smtClean="0">
                <a:latin typeface="+mj-lt"/>
              </a:rPr>
              <a:t>Spójna platforma Windows</a:t>
            </a:r>
          </a:p>
          <a:p>
            <a:pPr lvl="1"/>
            <a:r>
              <a:rPr lang="pl-PL" sz="3200" dirty="0" smtClean="0">
                <a:latin typeface="+mj-lt"/>
              </a:rPr>
              <a:t>Koncepcja </a:t>
            </a:r>
            <a:r>
              <a:rPr lang="pl-PL" sz="3200" dirty="0">
                <a:latin typeface="+mj-lt"/>
              </a:rPr>
              <a:t>Uniwersalnych Aplikacji Windows </a:t>
            </a:r>
            <a:r>
              <a:rPr lang="pl-PL" sz="3200" dirty="0" err="1" smtClean="0">
                <a:latin typeface="+mj-lt"/>
              </a:rPr>
              <a:t>Store</a:t>
            </a:r>
            <a:endParaRPr lang="en-US" sz="3200" dirty="0" smtClean="0">
              <a:latin typeface="+mj-lt"/>
            </a:endParaRPr>
          </a:p>
        </p:txBody>
      </p:sp>
    </p:spTree>
    <p:extLst>
      <p:ext uri="{BB962C8B-B14F-4D97-AF65-F5344CB8AC3E}">
        <p14:creationId xmlns:p14="http://schemas.microsoft.com/office/powerpoint/2010/main" val="1827686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5821" y="1437785"/>
            <a:ext cx="8533216" cy="3847207"/>
          </a:xfrm>
        </p:spPr>
        <p:txBody>
          <a:bodyPr/>
          <a:lstStyle/>
          <a:p>
            <a:pPr marL="0" lvl="0" indent="0">
              <a:buNone/>
            </a:pPr>
            <a:r>
              <a:rPr lang="pl-PL" dirty="0" smtClean="0"/>
              <a:t>Dla Uniwersalnych Aplikacji Windows</a:t>
            </a:r>
            <a:endParaRPr lang="en-US" dirty="0" smtClean="0"/>
          </a:p>
          <a:p>
            <a:pPr marL="0" lvl="0" indent="0">
              <a:buNone/>
            </a:pPr>
            <a:r>
              <a:rPr lang="en-US" dirty="0" smtClean="0">
                <a:solidFill>
                  <a:schemeClr val="tx1">
                    <a:lumMod val="75000"/>
                  </a:schemeClr>
                </a:solidFill>
              </a:rPr>
              <a:t>	</a:t>
            </a:r>
            <a:r>
              <a:rPr lang="pl-PL" sz="2800" dirty="0" smtClean="0">
                <a:solidFill>
                  <a:schemeClr val="tx1">
                    <a:lumMod val="75000"/>
                  </a:schemeClr>
                </a:solidFill>
              </a:rPr>
              <a:t>Wspiera API </a:t>
            </a:r>
            <a:r>
              <a:rPr lang="pl-PL" sz="2800" dirty="0" err="1" smtClean="0">
                <a:solidFill>
                  <a:schemeClr val="tx1">
                    <a:lumMod val="75000"/>
                  </a:schemeClr>
                </a:solidFill>
              </a:rPr>
              <a:t>WinRT</a:t>
            </a:r>
            <a:endParaRPr lang="en-US" sz="2800" dirty="0" smtClean="0">
              <a:solidFill>
                <a:schemeClr val="tx1">
                  <a:lumMod val="75000"/>
                </a:schemeClr>
              </a:solidFill>
            </a:endParaRPr>
          </a:p>
          <a:p>
            <a:pPr marL="0" lvl="0" indent="0">
              <a:buNone/>
            </a:pPr>
            <a:r>
              <a:rPr lang="en-US" sz="2800" dirty="0">
                <a:solidFill>
                  <a:schemeClr val="tx1">
                    <a:lumMod val="75000"/>
                  </a:schemeClr>
                </a:solidFill>
              </a:rPr>
              <a:t>	</a:t>
            </a:r>
          </a:p>
          <a:p>
            <a:pPr marL="0" lvl="0" indent="0">
              <a:buNone/>
            </a:pPr>
            <a:r>
              <a:rPr lang="pl-PL" dirty="0" smtClean="0"/>
              <a:t>Plikiem wyjściowym jest komponent </a:t>
            </a:r>
            <a:r>
              <a:rPr lang="pl-PL" dirty="0" err="1" smtClean="0"/>
              <a:t>WinRT</a:t>
            </a:r>
            <a:endParaRPr lang="en-US" dirty="0" smtClean="0">
              <a:solidFill>
                <a:schemeClr val="tx1">
                  <a:lumMod val="75000"/>
                </a:schemeClr>
              </a:solidFill>
            </a:endParaRPr>
          </a:p>
          <a:p>
            <a:pPr marL="0" lvl="0" indent="0">
              <a:buNone/>
            </a:pPr>
            <a:r>
              <a:rPr lang="en-US" sz="2800" dirty="0">
                <a:solidFill>
                  <a:schemeClr val="tx1">
                    <a:lumMod val="75000"/>
                  </a:schemeClr>
                </a:solidFill>
              </a:rPr>
              <a:t>	</a:t>
            </a:r>
            <a:r>
              <a:rPr lang="pl-PL" sz="2800" dirty="0" smtClean="0">
                <a:solidFill>
                  <a:schemeClr val="tx1">
                    <a:lumMod val="75000"/>
                  </a:schemeClr>
                </a:solidFill>
              </a:rPr>
              <a:t>Współpracuje z aplikacjami pisanymi w C++ lub 	</a:t>
            </a:r>
            <a:r>
              <a:rPr lang="pl-PL" sz="2800" dirty="0" err="1" smtClean="0">
                <a:solidFill>
                  <a:schemeClr val="tx1">
                    <a:lumMod val="75000"/>
                  </a:schemeClr>
                </a:solidFill>
              </a:rPr>
              <a:t>JavaScript</a:t>
            </a:r>
            <a:endParaRPr lang="en-US" sz="2800" dirty="0">
              <a:solidFill>
                <a:schemeClr val="tx1">
                  <a:lumMod val="75000"/>
                </a:schemeClr>
              </a:solidFill>
            </a:endParaRPr>
          </a:p>
          <a:p>
            <a:pPr marL="0" lvl="0" indent="0">
              <a:buNone/>
            </a:pPr>
            <a:endParaRPr lang="en-US" dirty="0" smtClean="0"/>
          </a:p>
        </p:txBody>
      </p:sp>
      <p:sp>
        <p:nvSpPr>
          <p:cNvPr id="2" name="Title 1"/>
          <p:cNvSpPr>
            <a:spLocks noGrp="1"/>
          </p:cNvSpPr>
          <p:nvPr>
            <p:ph type="title"/>
          </p:nvPr>
        </p:nvSpPr>
        <p:spPr/>
        <p:txBody>
          <a:bodyPr/>
          <a:lstStyle/>
          <a:p>
            <a:r>
              <a:rPr lang="pl-PL" dirty="0" smtClean="0"/>
              <a:t>PCL - </a:t>
            </a:r>
            <a:r>
              <a:rPr lang="en-US" dirty="0" smtClean="0"/>
              <a:t>Portable Class </a:t>
            </a:r>
            <a:r>
              <a:rPr lang="en-US" dirty="0" err="1" smtClean="0"/>
              <a:t>Librar</a:t>
            </a:r>
            <a:r>
              <a:rPr lang="pl-PL" dirty="0" smtClean="0"/>
              <a:t>y</a:t>
            </a:r>
            <a:endParaRPr lang="en-US" sz="4000" dirty="0">
              <a:gradFill>
                <a:gsLst>
                  <a:gs pos="1250">
                    <a:schemeClr val="tx2"/>
                  </a:gs>
                  <a:gs pos="99000">
                    <a:schemeClr val="tx2"/>
                  </a:gs>
                </a:gsLst>
                <a:lin ang="5400000" scaled="0"/>
              </a:gradFill>
            </a:endParaRPr>
          </a:p>
        </p:txBody>
      </p:sp>
      <p:pic>
        <p:nvPicPr>
          <p:cNvPr id="4" name="Picture 3"/>
          <p:cNvPicPr>
            <a:picLocks noChangeAspect="1"/>
          </p:cNvPicPr>
          <p:nvPr/>
        </p:nvPicPr>
        <p:blipFill>
          <a:blip r:embed="rId3"/>
          <a:stretch>
            <a:fillRect/>
          </a:stretch>
        </p:blipFill>
        <p:spPr>
          <a:xfrm>
            <a:off x="8656637" y="1437785"/>
            <a:ext cx="3124418" cy="2849847"/>
          </a:xfrm>
          <a:prstGeom prst="rect">
            <a:avLst/>
          </a:prstGeom>
        </p:spPr>
      </p:pic>
      <p:pic>
        <p:nvPicPr>
          <p:cNvPr id="5" name="Picture 4"/>
          <p:cNvPicPr>
            <a:picLocks noChangeAspect="1"/>
          </p:cNvPicPr>
          <p:nvPr/>
        </p:nvPicPr>
        <p:blipFill>
          <a:blip r:embed="rId4"/>
          <a:stretch>
            <a:fillRect/>
          </a:stretch>
        </p:blipFill>
        <p:spPr>
          <a:xfrm>
            <a:off x="6664977" y="4582072"/>
            <a:ext cx="5121084" cy="1973751"/>
          </a:xfrm>
          <a:prstGeom prst="rect">
            <a:avLst/>
          </a:prstGeom>
        </p:spPr>
      </p:pic>
    </p:spTree>
    <p:extLst>
      <p:ext uri="{BB962C8B-B14F-4D97-AF65-F5344CB8AC3E}">
        <p14:creationId xmlns:p14="http://schemas.microsoft.com/office/powerpoint/2010/main" val="12255450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5821" y="1437785"/>
            <a:ext cx="8457016" cy="4456605"/>
          </a:xfrm>
        </p:spPr>
        <p:txBody>
          <a:bodyPr/>
          <a:lstStyle/>
          <a:p>
            <a:pPr marL="0" lvl="0" indent="0">
              <a:buNone/>
            </a:pPr>
            <a:r>
              <a:rPr lang="pl-PL" dirty="0">
                <a:gradFill>
                  <a:gsLst>
                    <a:gs pos="1250">
                      <a:srgbClr val="00BCF2"/>
                    </a:gs>
                    <a:gs pos="99000">
                      <a:srgbClr val="00BCF2"/>
                    </a:gs>
                  </a:gsLst>
                  <a:lin ang="5400000" scaled="0"/>
                </a:gradFill>
              </a:rPr>
              <a:t>Dla Uniwersalnych Aplikacji Windows</a:t>
            </a:r>
            <a:endParaRPr lang="en-US" dirty="0">
              <a:gradFill>
                <a:gsLst>
                  <a:gs pos="1250">
                    <a:srgbClr val="00BCF2"/>
                  </a:gs>
                  <a:gs pos="99000">
                    <a:srgbClr val="00BCF2"/>
                  </a:gs>
                </a:gsLst>
                <a:lin ang="5400000" scaled="0"/>
              </a:gradFill>
            </a:endParaRPr>
          </a:p>
          <a:p>
            <a:pPr marL="0" lvl="0" indent="0">
              <a:buNone/>
            </a:pPr>
            <a:r>
              <a:rPr lang="en-US" dirty="0">
                <a:solidFill>
                  <a:srgbClr val="505050">
                    <a:lumMod val="75000"/>
                  </a:srgbClr>
                </a:solidFill>
              </a:rPr>
              <a:t>	</a:t>
            </a:r>
            <a:r>
              <a:rPr lang="pl-PL" sz="2800" dirty="0">
                <a:solidFill>
                  <a:srgbClr val="505050">
                    <a:lumMod val="75000"/>
                  </a:srgbClr>
                </a:solidFill>
              </a:rPr>
              <a:t>Wspiera API </a:t>
            </a:r>
            <a:r>
              <a:rPr lang="pl-PL" sz="2800" dirty="0" err="1">
                <a:solidFill>
                  <a:srgbClr val="505050">
                    <a:lumMod val="75000"/>
                  </a:srgbClr>
                </a:solidFill>
              </a:rPr>
              <a:t>WinRT</a:t>
            </a:r>
            <a:endParaRPr lang="en-US" sz="2800" dirty="0">
              <a:solidFill>
                <a:srgbClr val="505050">
                  <a:lumMod val="75000"/>
                </a:srgbClr>
              </a:solidFill>
            </a:endParaRPr>
          </a:p>
          <a:p>
            <a:pPr marL="0" lvl="0" indent="0">
              <a:buNone/>
            </a:pPr>
            <a:r>
              <a:rPr lang="en-US" sz="2800" dirty="0">
                <a:solidFill>
                  <a:srgbClr val="505050">
                    <a:lumMod val="75000"/>
                  </a:srgbClr>
                </a:solidFill>
              </a:rPr>
              <a:t>	</a:t>
            </a:r>
          </a:p>
          <a:p>
            <a:pPr marL="0" lvl="0" indent="0">
              <a:buNone/>
            </a:pPr>
            <a:r>
              <a:rPr lang="pl-PL" dirty="0">
                <a:gradFill>
                  <a:gsLst>
                    <a:gs pos="1250">
                      <a:srgbClr val="00BCF2"/>
                    </a:gs>
                    <a:gs pos="99000">
                      <a:srgbClr val="00BCF2"/>
                    </a:gs>
                  </a:gsLst>
                  <a:lin ang="5400000" scaled="0"/>
                </a:gradFill>
              </a:rPr>
              <a:t>Plikiem wyjściowym jest komponent </a:t>
            </a:r>
            <a:r>
              <a:rPr lang="pl-PL" dirty="0" err="1">
                <a:gradFill>
                  <a:gsLst>
                    <a:gs pos="1250">
                      <a:srgbClr val="00BCF2"/>
                    </a:gs>
                    <a:gs pos="99000">
                      <a:srgbClr val="00BCF2"/>
                    </a:gs>
                  </a:gsLst>
                  <a:lin ang="5400000" scaled="0"/>
                </a:gradFill>
              </a:rPr>
              <a:t>WinRT</a:t>
            </a:r>
            <a:endParaRPr lang="en-US" dirty="0">
              <a:solidFill>
                <a:srgbClr val="505050">
                  <a:lumMod val="75000"/>
                </a:srgbClr>
              </a:solidFill>
            </a:endParaRPr>
          </a:p>
          <a:p>
            <a:pPr marL="0" lvl="0" indent="0">
              <a:buNone/>
            </a:pPr>
            <a:r>
              <a:rPr lang="en-US" sz="2800" dirty="0">
                <a:solidFill>
                  <a:srgbClr val="505050">
                    <a:lumMod val="75000"/>
                  </a:srgbClr>
                </a:solidFill>
              </a:rPr>
              <a:t>	</a:t>
            </a:r>
            <a:r>
              <a:rPr lang="pl-PL" sz="2800" dirty="0">
                <a:solidFill>
                  <a:srgbClr val="505050">
                    <a:lumMod val="75000"/>
                  </a:srgbClr>
                </a:solidFill>
              </a:rPr>
              <a:t>Współpracuje z aplikacjami pisanymi w C++ lub 	</a:t>
            </a:r>
            <a:r>
              <a:rPr lang="pl-PL" sz="2800" dirty="0" err="1">
                <a:solidFill>
                  <a:srgbClr val="505050">
                    <a:lumMod val="75000"/>
                  </a:srgbClr>
                </a:solidFill>
              </a:rPr>
              <a:t>JavaScript</a:t>
            </a:r>
            <a:endParaRPr lang="en-US" sz="2800" dirty="0">
              <a:solidFill>
                <a:srgbClr val="505050">
                  <a:lumMod val="75000"/>
                </a:srgbClr>
              </a:solidFill>
            </a:endParaRPr>
          </a:p>
          <a:p>
            <a:pPr marL="0" lvl="0" indent="0">
              <a:buNone/>
            </a:pPr>
            <a:endParaRPr lang="en-US" dirty="0" smtClean="0"/>
          </a:p>
          <a:p>
            <a:pPr marL="0" indent="0">
              <a:buNone/>
            </a:pPr>
            <a:r>
              <a:rPr lang="pl-PL" dirty="0" smtClean="0"/>
              <a:t>Wiele możliwości wykorzystania</a:t>
            </a:r>
            <a:endParaRPr lang="en-US" dirty="0">
              <a:solidFill>
                <a:schemeClr val="tx1">
                  <a:lumMod val="75000"/>
                </a:schemeClr>
              </a:solidFill>
            </a:endParaRPr>
          </a:p>
        </p:txBody>
      </p:sp>
      <p:sp>
        <p:nvSpPr>
          <p:cNvPr id="2" name="Title 1"/>
          <p:cNvSpPr>
            <a:spLocks noGrp="1"/>
          </p:cNvSpPr>
          <p:nvPr>
            <p:ph type="title"/>
          </p:nvPr>
        </p:nvSpPr>
        <p:spPr/>
        <p:txBody>
          <a:bodyPr/>
          <a:lstStyle/>
          <a:p>
            <a:r>
              <a:rPr lang="pl-PL" dirty="0"/>
              <a:t>PCL - </a:t>
            </a:r>
            <a:r>
              <a:rPr lang="en-US" dirty="0"/>
              <a:t>Portable Class </a:t>
            </a:r>
            <a:r>
              <a:rPr lang="en-US" dirty="0" err="1"/>
              <a:t>Librar</a:t>
            </a:r>
            <a:r>
              <a:rPr lang="pl-PL" dirty="0"/>
              <a:t>y</a:t>
            </a:r>
            <a:endParaRPr lang="en-US" sz="4000" dirty="0">
              <a:gradFill>
                <a:gsLst>
                  <a:gs pos="1250">
                    <a:schemeClr val="tx2"/>
                  </a:gs>
                  <a:gs pos="99000">
                    <a:schemeClr val="tx2"/>
                  </a:gs>
                </a:gsLst>
                <a:lin ang="5400000" scaled="0"/>
              </a:gradFill>
            </a:endParaRPr>
          </a:p>
        </p:txBody>
      </p:sp>
      <p:pic>
        <p:nvPicPr>
          <p:cNvPr id="6" name="Picture 5"/>
          <p:cNvPicPr>
            <a:picLocks noChangeAspect="1"/>
          </p:cNvPicPr>
          <p:nvPr/>
        </p:nvPicPr>
        <p:blipFill>
          <a:blip r:embed="rId3"/>
          <a:stretch>
            <a:fillRect/>
          </a:stretch>
        </p:blipFill>
        <p:spPr>
          <a:xfrm>
            <a:off x="8680581" y="1502879"/>
            <a:ext cx="3177815" cy="2789162"/>
          </a:xfrm>
          <a:prstGeom prst="rect">
            <a:avLst/>
          </a:prstGeom>
        </p:spPr>
      </p:pic>
    </p:spTree>
    <p:extLst>
      <p:ext uri="{BB962C8B-B14F-4D97-AF65-F5344CB8AC3E}">
        <p14:creationId xmlns:p14="http://schemas.microsoft.com/office/powerpoint/2010/main" val="2720905951"/>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5821" y="1437785"/>
            <a:ext cx="7847416" cy="2068259"/>
          </a:xfrm>
        </p:spPr>
        <p:txBody>
          <a:bodyPr/>
          <a:lstStyle/>
          <a:p>
            <a:pPr marL="0" lvl="0" indent="0">
              <a:buNone/>
            </a:pPr>
            <a:r>
              <a:rPr lang="pl-PL" dirty="0" smtClean="0"/>
              <a:t>Podobne do współdzielenia plików</a:t>
            </a:r>
            <a:endParaRPr lang="en-US" dirty="0" smtClean="0"/>
          </a:p>
          <a:p>
            <a:pPr marL="0" lvl="0" indent="0">
              <a:buNone/>
            </a:pPr>
            <a:r>
              <a:rPr lang="en-US" dirty="0" smtClean="0">
                <a:solidFill>
                  <a:schemeClr val="tx1">
                    <a:lumMod val="75000"/>
                  </a:schemeClr>
                </a:solidFill>
              </a:rPr>
              <a:t>	</a:t>
            </a:r>
            <a:r>
              <a:rPr lang="pl-PL" sz="2800" dirty="0" smtClean="0">
                <a:solidFill>
                  <a:schemeClr val="tx1">
                    <a:lumMod val="75000"/>
                  </a:schemeClr>
                </a:solidFill>
              </a:rPr>
              <a:t>Korzystamy z wyrażeń warunkowych 	kompilatora aby dzielić kod pomiędzy 	różnymi platformami</a:t>
            </a:r>
            <a:endParaRPr lang="en-US" sz="2800" dirty="0">
              <a:solidFill>
                <a:schemeClr val="tx1">
                  <a:lumMod val="75000"/>
                </a:schemeClr>
              </a:solidFill>
            </a:endParaRPr>
          </a:p>
        </p:txBody>
      </p:sp>
      <p:sp>
        <p:nvSpPr>
          <p:cNvPr id="2" name="Title 1"/>
          <p:cNvSpPr>
            <a:spLocks noGrp="1"/>
          </p:cNvSpPr>
          <p:nvPr>
            <p:ph type="title"/>
          </p:nvPr>
        </p:nvSpPr>
        <p:spPr/>
        <p:txBody>
          <a:bodyPr/>
          <a:lstStyle/>
          <a:p>
            <a:r>
              <a:rPr lang="en-US" dirty="0" smtClean="0"/>
              <a:t>“Add As Link”</a:t>
            </a:r>
            <a:endParaRPr lang="en-US" sz="4000" dirty="0">
              <a:gradFill>
                <a:gsLst>
                  <a:gs pos="1250">
                    <a:schemeClr val="tx2"/>
                  </a:gs>
                  <a:gs pos="99000">
                    <a:schemeClr val="tx2"/>
                  </a:gs>
                </a:gsLst>
                <a:lin ang="5400000" scaled="0"/>
              </a:gradFill>
            </a:endParaRPr>
          </a:p>
        </p:txBody>
      </p:sp>
      <p:pic>
        <p:nvPicPr>
          <p:cNvPr id="5" name="Picture 4"/>
          <p:cNvPicPr>
            <a:picLocks noChangeAspect="1"/>
          </p:cNvPicPr>
          <p:nvPr/>
        </p:nvPicPr>
        <p:blipFill>
          <a:blip r:embed="rId3"/>
          <a:stretch>
            <a:fillRect/>
          </a:stretch>
        </p:blipFill>
        <p:spPr>
          <a:xfrm>
            <a:off x="7271275" y="1363662"/>
            <a:ext cx="4578346" cy="1066800"/>
          </a:xfrm>
          <a:prstGeom prst="rect">
            <a:avLst/>
          </a:prstGeom>
        </p:spPr>
      </p:pic>
      <p:cxnSp>
        <p:nvCxnSpPr>
          <p:cNvPr id="8" name="Straight Arrow Connector 7"/>
          <p:cNvCxnSpPr/>
          <p:nvPr/>
        </p:nvCxnSpPr>
        <p:spPr>
          <a:xfrm flipV="1">
            <a:off x="6980237" y="2361419"/>
            <a:ext cx="1219200" cy="1447800"/>
          </a:xfrm>
          <a:prstGeom prst="straightConnector1">
            <a:avLst/>
          </a:prstGeom>
          <a:ln w="57150">
            <a:solidFill>
              <a:schemeClr val="tx2">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509240"/>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5821" y="1437785"/>
            <a:ext cx="11733616" cy="4345805"/>
          </a:xfrm>
        </p:spPr>
        <p:txBody>
          <a:bodyPr/>
          <a:lstStyle/>
          <a:p>
            <a:pPr marL="0" indent="0">
              <a:buNone/>
            </a:pPr>
            <a:r>
              <a:rPr lang="pl-PL" dirty="0" smtClean="0"/>
              <a:t>Separacja zagadnień</a:t>
            </a:r>
            <a:endParaRPr lang="en-US" dirty="0" smtClean="0"/>
          </a:p>
          <a:p>
            <a:pPr marL="0" lvl="0" indent="0">
              <a:buNone/>
            </a:pPr>
            <a:r>
              <a:rPr lang="en-US" dirty="0"/>
              <a:t>	</a:t>
            </a:r>
            <a:r>
              <a:rPr lang="pl-PL" sz="2800" dirty="0" smtClean="0">
                <a:solidFill>
                  <a:schemeClr val="tx1">
                    <a:lumMod val="75000"/>
                  </a:schemeClr>
                </a:solidFill>
              </a:rPr>
              <a:t>oddzielenie logiki od UI</a:t>
            </a:r>
            <a:endParaRPr lang="en-US" sz="2800" dirty="0" smtClean="0">
              <a:solidFill>
                <a:schemeClr val="tx1">
                  <a:lumMod val="75000"/>
                </a:schemeClr>
              </a:solidFill>
            </a:endParaRPr>
          </a:p>
          <a:p>
            <a:pPr marL="0" lvl="0" indent="0">
              <a:buNone/>
            </a:pPr>
            <a:r>
              <a:rPr lang="pl-PL" dirty="0" smtClean="0"/>
              <a:t>Interfejs użytkownika trzymamy w oddzielnym projektach aplikacji Windows oraz Windows Phone</a:t>
            </a:r>
            <a:endParaRPr lang="en-US" dirty="0"/>
          </a:p>
          <a:p>
            <a:pPr marL="0" lvl="0" indent="0">
              <a:buNone/>
            </a:pPr>
            <a:r>
              <a:rPr lang="en-US" sz="2800" dirty="0" smtClean="0">
                <a:solidFill>
                  <a:schemeClr val="tx1">
                    <a:lumMod val="75000"/>
                  </a:schemeClr>
                </a:solidFill>
              </a:rPr>
              <a:t>	</a:t>
            </a:r>
            <a:r>
              <a:rPr lang="pl-PL" sz="2800" dirty="0" smtClean="0">
                <a:solidFill>
                  <a:schemeClr val="tx1">
                    <a:lumMod val="75000"/>
                  </a:schemeClr>
                </a:solidFill>
              </a:rPr>
              <a:t>dodatkowo niektóre API specyficzne dla danej platformy 	</a:t>
            </a:r>
            <a:r>
              <a:rPr lang="en-US" sz="2800" dirty="0" smtClean="0">
                <a:solidFill>
                  <a:schemeClr val="tx1">
                    <a:lumMod val="75000"/>
                  </a:schemeClr>
                </a:solidFill>
              </a:rPr>
              <a:t>(</a:t>
            </a:r>
            <a:r>
              <a:rPr lang="pl-PL" sz="2800" dirty="0" err="1" smtClean="0">
                <a:solidFill>
                  <a:schemeClr val="tx1">
                    <a:lumMod val="75000"/>
                  </a:schemeClr>
                </a:solidFill>
              </a:rPr>
              <a:t>geolokalizacja</a:t>
            </a:r>
            <a:r>
              <a:rPr lang="pl-PL" sz="2800" dirty="0" smtClean="0">
                <a:solidFill>
                  <a:schemeClr val="tx1">
                    <a:lumMod val="75000"/>
                  </a:schemeClr>
                </a:solidFill>
              </a:rPr>
              <a:t>, media, sensory, itp.)</a:t>
            </a:r>
            <a:endParaRPr lang="en-US" sz="2800" dirty="0" smtClean="0">
              <a:solidFill>
                <a:schemeClr val="tx1">
                  <a:lumMod val="75000"/>
                </a:schemeClr>
              </a:solidFill>
            </a:endParaRPr>
          </a:p>
          <a:p>
            <a:pPr marL="0" lvl="0" indent="0">
              <a:buNone/>
            </a:pPr>
            <a:r>
              <a:rPr lang="pl-PL" dirty="0" smtClean="0"/>
              <a:t>Logikę trzymamy w projekcie współdzielonym</a:t>
            </a:r>
            <a:endParaRPr lang="en-US" dirty="0"/>
          </a:p>
          <a:p>
            <a:pPr marL="0" lvl="0" indent="0">
              <a:buNone/>
            </a:pPr>
            <a:r>
              <a:rPr lang="en-US" sz="2800" dirty="0">
                <a:solidFill>
                  <a:schemeClr val="tx1">
                    <a:lumMod val="75000"/>
                  </a:schemeClr>
                </a:solidFill>
              </a:rPr>
              <a:t>	</a:t>
            </a:r>
            <a:r>
              <a:rPr lang="pl-PL" sz="2800" dirty="0" smtClean="0">
                <a:solidFill>
                  <a:schemeClr val="tx1">
                    <a:lumMod val="75000"/>
                  </a:schemeClr>
                </a:solidFill>
              </a:rPr>
              <a:t>dodatkowo niektóre komponenty XAML, spójne dla obu platform</a:t>
            </a:r>
            <a:endParaRPr lang="en-US" sz="2800" dirty="0" smtClean="0">
              <a:solidFill>
                <a:schemeClr val="tx1">
                  <a:lumMod val="75000"/>
                </a:schemeClr>
              </a:solidFill>
            </a:endParaRPr>
          </a:p>
        </p:txBody>
      </p:sp>
      <p:sp>
        <p:nvSpPr>
          <p:cNvPr id="2" name="Title 1"/>
          <p:cNvSpPr>
            <a:spLocks noGrp="1"/>
          </p:cNvSpPr>
          <p:nvPr>
            <p:ph type="title"/>
          </p:nvPr>
        </p:nvSpPr>
        <p:spPr/>
        <p:txBody>
          <a:bodyPr/>
          <a:lstStyle/>
          <a:p>
            <a:r>
              <a:rPr lang="pl-PL" dirty="0" smtClean="0"/>
              <a:t>Architektura współdzielenia kodu</a:t>
            </a:r>
            <a:endParaRPr lang="en-US" sz="4000" dirty="0">
              <a:gradFill>
                <a:gsLst>
                  <a:gs pos="1250">
                    <a:schemeClr val="tx2"/>
                  </a:gs>
                  <a:gs pos="99000">
                    <a:schemeClr val="tx2"/>
                  </a:gs>
                </a:gsLst>
                <a:lin ang="5400000" scaled="0"/>
              </a:gradFill>
            </a:endParaRPr>
          </a:p>
        </p:txBody>
      </p:sp>
    </p:spTree>
    <p:extLst>
      <p:ext uri="{BB962C8B-B14F-4D97-AF65-F5344CB8AC3E}">
        <p14:creationId xmlns:p14="http://schemas.microsoft.com/office/powerpoint/2010/main" val="35153550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pl-PL" sz="6000" dirty="0" smtClean="0"/>
              <a:t>Uniwersalne Aplikacje </a:t>
            </a:r>
            <a:br>
              <a:rPr lang="pl-PL" sz="6000" dirty="0" smtClean="0"/>
            </a:br>
            <a:r>
              <a:rPr lang="pl-PL" sz="6000" dirty="0" smtClean="0"/>
              <a:t>Windows </a:t>
            </a:r>
            <a:r>
              <a:rPr lang="pl-PL" sz="6000" dirty="0" err="1" smtClean="0"/>
              <a:t>Store</a:t>
            </a:r>
            <a:endParaRPr lang="en-GB" sz="6000" dirty="0"/>
          </a:p>
        </p:txBody>
      </p:sp>
      <p:sp>
        <p:nvSpPr>
          <p:cNvPr id="8" name="Text Placeholder 7"/>
          <p:cNvSpPr>
            <a:spLocks noGrp="1"/>
          </p:cNvSpPr>
          <p:nvPr>
            <p:ph type="body" sz="quarter" idx="12"/>
          </p:nvPr>
        </p:nvSpPr>
        <p:spPr/>
        <p:txBody>
          <a:bodyPr/>
          <a:lstStyle/>
          <a:p>
            <a:r>
              <a:rPr lang="en-GB" dirty="0" smtClean="0"/>
              <a:t>demo</a:t>
            </a:r>
            <a:endParaRPr lang="en-GB" dirty="0"/>
          </a:p>
        </p:txBody>
      </p:sp>
    </p:spTree>
    <p:extLst>
      <p:ext uri="{BB962C8B-B14F-4D97-AF65-F5344CB8AC3E}">
        <p14:creationId xmlns:p14="http://schemas.microsoft.com/office/powerpoint/2010/main" val="620960670"/>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3"/>
          </p:nvPr>
        </p:nvSpPr>
        <p:spPr/>
        <p:txBody>
          <a:bodyPr/>
          <a:lstStyle/>
          <a:p>
            <a:fld id="{2775DF8E-1151-4C45-8C93-3AB060627CA9}" type="slidenum">
              <a:rPr lang="en-US" smtClean="0">
                <a:solidFill>
                  <a:srgbClr val="505050">
                    <a:tint val="75000"/>
                  </a:srgbClr>
                </a:solidFill>
              </a:rPr>
              <a:pPr/>
              <a:t>25</a:t>
            </a:fld>
            <a:endParaRPr lang="en-US">
              <a:solidFill>
                <a:srgbClr val="505050">
                  <a:tint val="75000"/>
                </a:srgbClr>
              </a:solidFill>
            </a:endParaRPr>
          </a:p>
        </p:txBody>
      </p:sp>
      <p:pic>
        <p:nvPicPr>
          <p:cNvPr id="2050" name="Picture 1"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363" y="34546"/>
            <a:ext cx="10785474" cy="643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397420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l-PL" sz="7200" dirty="0" smtClean="0"/>
              <a:t>Podsumowanie</a:t>
            </a:r>
            <a:endParaRPr lang="en-US" sz="7200" dirty="0"/>
          </a:p>
        </p:txBody>
      </p:sp>
    </p:spTree>
    <p:extLst>
      <p:ext uri="{BB962C8B-B14F-4D97-AF65-F5344CB8AC3E}">
        <p14:creationId xmlns:p14="http://schemas.microsoft.com/office/powerpoint/2010/main" val="3863532827"/>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16930" y="1963274"/>
            <a:ext cx="11113524" cy="2351140"/>
          </a:xfrm>
          <a:prstGeom prst="rect">
            <a:avLst/>
          </a:prstGeom>
          <a:noFill/>
        </p:spPr>
        <p:txBody>
          <a:bodyPr wrap="square" lIns="186521" tIns="149217" rIns="186521" bIns="149217" rtlCol="0">
            <a:spAutoFit/>
          </a:bodyPr>
          <a:lstStyle/>
          <a:p>
            <a:pPr defTabSz="932597">
              <a:lnSpc>
                <a:spcPct val="90000"/>
              </a:lnSpc>
            </a:pPr>
            <a:r>
              <a:rPr lang="pl-PL" sz="4000" dirty="0" smtClean="0">
                <a:gradFill>
                  <a:gsLst>
                    <a:gs pos="2917">
                      <a:srgbClr val="FFFFFF"/>
                    </a:gs>
                    <a:gs pos="30000">
                      <a:srgbClr val="FFFFFF"/>
                    </a:gs>
                  </a:gsLst>
                  <a:lin ang="5400000" scaled="0"/>
                </a:gradFill>
              </a:rPr>
              <a:t>Więcej darmowych informacji, szkoleń i kursów</a:t>
            </a:r>
            <a:r>
              <a:rPr lang="en-US" sz="4000" dirty="0" smtClean="0">
                <a:gradFill>
                  <a:gsLst>
                    <a:gs pos="2917">
                      <a:srgbClr val="FFFFFF"/>
                    </a:gs>
                    <a:gs pos="30000">
                      <a:srgbClr val="FFFFFF"/>
                    </a:gs>
                  </a:gsLst>
                  <a:lin ang="5400000" scaled="0"/>
                </a:gradFill>
              </a:rPr>
              <a:t>: </a:t>
            </a:r>
            <a:endParaRPr lang="en-US" sz="4000" dirty="0">
              <a:gradFill>
                <a:gsLst>
                  <a:gs pos="2917">
                    <a:srgbClr val="FFFFFF"/>
                  </a:gs>
                  <a:gs pos="30000">
                    <a:srgbClr val="FFFFFF"/>
                  </a:gs>
                </a:gsLst>
                <a:lin ang="5400000" scaled="0"/>
              </a:gradFill>
            </a:endParaRPr>
          </a:p>
          <a:p>
            <a:pPr defTabSz="932597">
              <a:lnSpc>
                <a:spcPct val="90000"/>
              </a:lnSpc>
            </a:pPr>
            <a:endParaRPr lang="pl-PL" sz="5400" dirty="0" smtClean="0">
              <a:gradFill>
                <a:gsLst>
                  <a:gs pos="2917">
                    <a:srgbClr val="FFFFFF"/>
                  </a:gs>
                  <a:gs pos="30000">
                    <a:srgbClr val="FFFFFF"/>
                  </a:gs>
                </a:gsLst>
                <a:lin ang="5400000" scaled="0"/>
              </a:gradFill>
            </a:endParaRPr>
          </a:p>
          <a:p>
            <a:pPr defTabSz="932597">
              <a:lnSpc>
                <a:spcPct val="90000"/>
              </a:lnSpc>
            </a:pPr>
            <a:r>
              <a:rPr lang="en-US" sz="5400" dirty="0" smtClean="0">
                <a:gradFill>
                  <a:gsLst>
                    <a:gs pos="2917">
                      <a:srgbClr val="FFFFFF"/>
                    </a:gs>
                    <a:gs pos="30000">
                      <a:srgbClr val="FFFFFF"/>
                    </a:gs>
                  </a:gsLst>
                  <a:lin ang="5400000" scaled="0"/>
                </a:gradFill>
              </a:rPr>
              <a:t>www.MicrosoftVirtualAcademy.com</a:t>
            </a:r>
            <a:endParaRPr lang="en-US" sz="5400" dirty="0">
              <a:gradFill>
                <a:gsLst>
                  <a:gs pos="2917">
                    <a:srgbClr val="FFFFFF"/>
                  </a:gs>
                  <a:gs pos="30000">
                    <a:srgbClr val="FFFFFF"/>
                  </a:gs>
                </a:gsLst>
                <a:lin ang="5400000" scaled="0"/>
              </a:gradFill>
            </a:endParaRPr>
          </a:p>
        </p:txBody>
      </p:sp>
    </p:spTree>
    <p:extLst>
      <p:ext uri="{BB962C8B-B14F-4D97-AF65-F5344CB8AC3E}">
        <p14:creationId xmlns:p14="http://schemas.microsoft.com/office/powerpoint/2010/main" val="2596334768"/>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pl-PL" dirty="0" smtClean="0"/>
              <a:t>Q&amp;A</a:t>
            </a:r>
            <a:endParaRPr lang="pl-PL" dirty="0"/>
          </a:p>
        </p:txBody>
      </p:sp>
    </p:spTree>
    <p:extLst>
      <p:ext uri="{BB962C8B-B14F-4D97-AF65-F5344CB8AC3E}">
        <p14:creationId xmlns:p14="http://schemas.microsoft.com/office/powerpoint/2010/main" val="1334971087"/>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pl-PL" dirty="0" smtClean="0"/>
              <a:t>Dziękuję!</a:t>
            </a:r>
            <a:endParaRPr lang="pl-PL" dirty="0"/>
          </a:p>
        </p:txBody>
      </p:sp>
      <p:sp>
        <p:nvSpPr>
          <p:cNvPr id="2" name="TextBox 1"/>
          <p:cNvSpPr txBox="1"/>
          <p:nvPr/>
        </p:nvSpPr>
        <p:spPr>
          <a:xfrm>
            <a:off x="275481" y="3957637"/>
            <a:ext cx="4574688" cy="1338799"/>
          </a:xfrm>
          <a:prstGeom prst="rect">
            <a:avLst/>
          </a:prstGeom>
          <a:noFill/>
        </p:spPr>
        <p:txBody>
          <a:bodyPr wrap="none" lIns="186521" tIns="149217" rIns="186521" bIns="149217" rtlCol="0">
            <a:spAutoFit/>
          </a:bodyPr>
          <a:lstStyle/>
          <a:p>
            <a:pPr defTabSz="932597">
              <a:lnSpc>
                <a:spcPct val="90000"/>
              </a:lnSpc>
            </a:pPr>
            <a:r>
              <a:rPr lang="pl-PL" sz="2448" dirty="0">
                <a:gradFill>
                  <a:gsLst>
                    <a:gs pos="2917">
                      <a:srgbClr val="FFFFFF"/>
                    </a:gs>
                    <a:gs pos="30000">
                      <a:srgbClr val="FFFFFF"/>
                    </a:gs>
                  </a:gsLst>
                  <a:lin ang="5400000" scaled="0"/>
                </a:gradFill>
              </a:rPr>
              <a:t>Karol Żak</a:t>
            </a:r>
          </a:p>
          <a:p>
            <a:pPr defTabSz="932597">
              <a:lnSpc>
                <a:spcPct val="90000"/>
              </a:lnSpc>
            </a:pPr>
            <a:r>
              <a:rPr lang="pl-PL" sz="2448" dirty="0">
                <a:gradFill>
                  <a:gsLst>
                    <a:gs pos="2917">
                      <a:srgbClr val="FFFFFF"/>
                    </a:gs>
                    <a:gs pos="30000">
                      <a:srgbClr val="FFFFFF"/>
                    </a:gs>
                  </a:gsLst>
                  <a:lin ang="5400000" scaled="0"/>
                </a:gradFill>
              </a:rPr>
              <a:t>Microsoft Technical </a:t>
            </a:r>
            <a:r>
              <a:rPr lang="pl-PL" sz="2448" dirty="0" err="1">
                <a:gradFill>
                  <a:gsLst>
                    <a:gs pos="2917">
                      <a:srgbClr val="FFFFFF"/>
                    </a:gs>
                    <a:gs pos="30000">
                      <a:srgbClr val="FFFFFF"/>
                    </a:gs>
                  </a:gsLst>
                  <a:lin ang="5400000" scaled="0"/>
                </a:gradFill>
              </a:rPr>
              <a:t>Evangelist</a:t>
            </a:r>
            <a:endParaRPr lang="pl-PL" sz="2448" dirty="0">
              <a:gradFill>
                <a:gsLst>
                  <a:gs pos="2917">
                    <a:srgbClr val="FFFFFF"/>
                  </a:gs>
                  <a:gs pos="30000">
                    <a:srgbClr val="FFFFFF"/>
                  </a:gs>
                </a:gsLst>
                <a:lin ang="5400000" scaled="0"/>
              </a:gradFill>
            </a:endParaRPr>
          </a:p>
          <a:p>
            <a:pPr defTabSz="932597">
              <a:lnSpc>
                <a:spcPct val="90000"/>
              </a:lnSpc>
            </a:pPr>
            <a:r>
              <a:rPr lang="pl-PL" sz="2448" dirty="0">
                <a:gradFill>
                  <a:gsLst>
                    <a:gs pos="2917">
                      <a:srgbClr val="FFFFFF"/>
                    </a:gs>
                    <a:gs pos="30000">
                      <a:srgbClr val="FFFFFF"/>
                    </a:gs>
                  </a:gsLst>
                  <a:lin ang="5400000" scaled="0"/>
                </a:gradFill>
              </a:rPr>
              <a:t>a-kazak@microsoft.com</a:t>
            </a:r>
          </a:p>
        </p:txBody>
      </p:sp>
    </p:spTree>
    <p:extLst>
      <p:ext uri="{BB962C8B-B14F-4D97-AF65-F5344CB8AC3E}">
        <p14:creationId xmlns:p14="http://schemas.microsoft.com/office/powerpoint/2010/main" val="203435437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l-PL" dirty="0" smtClean="0"/>
              <a:t>Witamy w </a:t>
            </a:r>
            <a:br>
              <a:rPr lang="pl-PL" dirty="0" smtClean="0"/>
            </a:br>
            <a:r>
              <a:rPr lang="en-US" dirty="0" smtClean="0"/>
              <a:t>Windows Phone 8.1</a:t>
            </a:r>
            <a:r>
              <a:rPr lang="pl-PL" dirty="0" smtClean="0"/>
              <a:t>!</a:t>
            </a:r>
            <a:endParaRPr lang="en-US" dirty="0"/>
          </a:p>
        </p:txBody>
      </p:sp>
      <p:sp>
        <p:nvSpPr>
          <p:cNvPr id="5" name="Slide Number Placeholder 4"/>
          <p:cNvSpPr>
            <a:spLocks noGrp="1"/>
          </p:cNvSpPr>
          <p:nvPr>
            <p:ph type="sldNum" sz="quarter" idx="12"/>
          </p:nvPr>
        </p:nvSpPr>
        <p:spPr/>
        <p:txBody>
          <a:bodyPr/>
          <a:lstStyle/>
          <a:p>
            <a:fld id="{2775DF8E-1151-4C45-8C93-3AB060627CA9}" type="slidenum">
              <a:rPr lang="en-US" smtClean="0">
                <a:solidFill>
                  <a:srgbClr val="00BCF2">
                    <a:lumMod val="40000"/>
                    <a:lumOff val="60000"/>
                  </a:srgbClr>
                </a:solidFill>
              </a:rPr>
              <a:pPr/>
              <a:t>3</a:t>
            </a:fld>
            <a:endParaRPr lang="en-US">
              <a:solidFill>
                <a:srgbClr val="00BCF2">
                  <a:lumMod val="40000"/>
                  <a:lumOff val="60000"/>
                </a:srgbClr>
              </a:solidFill>
            </a:endParaRPr>
          </a:p>
        </p:txBody>
      </p:sp>
    </p:spTree>
    <p:extLst>
      <p:ext uri="{BB962C8B-B14F-4D97-AF65-F5344CB8AC3E}">
        <p14:creationId xmlns:p14="http://schemas.microsoft.com/office/powerpoint/2010/main" val="2181262286"/>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18352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Nowa wersja systemu – nowe możliwości</a:t>
            </a:r>
            <a:endParaRPr lang="en-US" sz="4400" dirty="0"/>
          </a:p>
        </p:txBody>
      </p:sp>
      <p:sp>
        <p:nvSpPr>
          <p:cNvPr id="4" name="Text Placeholder 3"/>
          <p:cNvSpPr>
            <a:spLocks noGrp="1"/>
          </p:cNvSpPr>
          <p:nvPr>
            <p:ph type="body" sz="quarter" idx="11"/>
          </p:nvPr>
        </p:nvSpPr>
        <p:spPr>
          <a:xfrm>
            <a:off x="4778077" y="1553046"/>
            <a:ext cx="7658398" cy="4351961"/>
          </a:xfrm>
        </p:spPr>
        <p:txBody>
          <a:bodyPr/>
          <a:lstStyle/>
          <a:p>
            <a:r>
              <a:rPr lang="pl-PL" sz="3200" dirty="0" smtClean="0">
                <a:latin typeface="+mn-lt"/>
              </a:rPr>
              <a:t>Dużo nowych funkcji dla użytkowników</a:t>
            </a:r>
            <a:endParaRPr lang="en-US" sz="3200" dirty="0" smtClean="0">
              <a:latin typeface="+mn-lt"/>
            </a:endParaRPr>
          </a:p>
          <a:p>
            <a:pPr marL="515937" lvl="1" indent="-342900">
              <a:buFont typeface="Wingdings" panose="05000000000000000000" pitchFamily="2" charset="2"/>
              <a:buChar char="§"/>
            </a:pPr>
            <a:r>
              <a:rPr lang="pl-PL" dirty="0" smtClean="0"/>
              <a:t>Centrum notyfikacji</a:t>
            </a:r>
            <a:endParaRPr lang="en-US" dirty="0" smtClean="0"/>
          </a:p>
          <a:p>
            <a:pPr marL="515937" lvl="1" indent="-342900">
              <a:buFont typeface="Wingdings" panose="05000000000000000000" pitchFamily="2" charset="2"/>
              <a:buChar char="§"/>
            </a:pPr>
            <a:r>
              <a:rPr lang="pl-PL" dirty="0" smtClean="0"/>
              <a:t>Aplikacja Skype wbudowana w połączenia głosowe</a:t>
            </a:r>
            <a:endParaRPr lang="en-US" dirty="0" smtClean="0"/>
          </a:p>
          <a:p>
            <a:pPr marL="515937" lvl="1" indent="-342900">
              <a:buFont typeface="Wingdings" panose="05000000000000000000" pitchFamily="2" charset="2"/>
              <a:buChar char="§"/>
            </a:pPr>
            <a:r>
              <a:rPr lang="pl-PL" dirty="0" smtClean="0"/>
              <a:t>Nowy kalendarz</a:t>
            </a:r>
            <a:endParaRPr lang="en-US" dirty="0" smtClean="0"/>
          </a:p>
          <a:p>
            <a:pPr marL="515937" lvl="1" indent="-342900">
              <a:buFont typeface="Wingdings" panose="05000000000000000000" pitchFamily="2" charset="2"/>
              <a:buChar char="§"/>
            </a:pPr>
            <a:r>
              <a:rPr lang="pl-PL" dirty="0" smtClean="0"/>
              <a:t>Word </a:t>
            </a:r>
            <a:r>
              <a:rPr lang="pl-PL" dirty="0" err="1" smtClean="0"/>
              <a:t>Flow</a:t>
            </a:r>
            <a:endParaRPr lang="en-US" dirty="0" smtClean="0"/>
          </a:p>
          <a:p>
            <a:pPr marL="515937" lvl="1" indent="-342900">
              <a:buFont typeface="Wingdings" panose="05000000000000000000" pitchFamily="2" charset="2"/>
              <a:buChar char="§"/>
            </a:pPr>
            <a:r>
              <a:rPr lang="pl-PL" dirty="0" smtClean="0"/>
              <a:t>Kup aplikację raz – korzystaj na PC i telefonie</a:t>
            </a:r>
            <a:endParaRPr lang="pl-PL" dirty="0"/>
          </a:p>
          <a:p>
            <a:pPr marL="515937" lvl="1" indent="-342900">
              <a:buFont typeface="Wingdings" panose="05000000000000000000" pitchFamily="2" charset="2"/>
              <a:buChar char="§"/>
            </a:pPr>
            <a:r>
              <a:rPr lang="pl-PL" dirty="0" smtClean="0"/>
              <a:t>Roaming danych aplikacji pomiędzy urządzeniami</a:t>
            </a:r>
            <a:endParaRPr lang="en-US" dirty="0" smtClean="0"/>
          </a:p>
          <a:p>
            <a:pPr marL="515937" lvl="1" indent="-342900">
              <a:buFont typeface="Wingdings" panose="05000000000000000000" pitchFamily="2" charset="2"/>
              <a:buChar char="§"/>
            </a:pPr>
            <a:r>
              <a:rPr lang="pl-PL" dirty="0" smtClean="0"/>
              <a:t>Pełna kopia zapasowa i przywracanie ekranu startowego</a:t>
            </a:r>
            <a:endParaRPr lang="en-US" dirty="0" smtClean="0"/>
          </a:p>
          <a:p>
            <a:pPr marL="515937" lvl="1" indent="-342900">
              <a:buFont typeface="Wingdings" panose="05000000000000000000" pitchFamily="2" charset="2"/>
              <a:buChar char="§"/>
            </a:pPr>
            <a:r>
              <a:rPr lang="pl-PL" dirty="0" smtClean="0"/>
              <a:t>Kopia zapasowa danych aplikacji</a:t>
            </a:r>
            <a:endParaRPr lang="en-US" dirty="0" smtClean="0"/>
          </a:p>
          <a:p>
            <a:pPr marL="515937" lvl="1" indent="-342900">
              <a:buFont typeface="Wingdings" panose="05000000000000000000" pitchFamily="2" charset="2"/>
              <a:buChar char="§"/>
            </a:pPr>
            <a:r>
              <a:rPr lang="pl-PL" dirty="0" smtClean="0"/>
              <a:t>Szybsze aktualizacje (mniej danych do pobierania)</a:t>
            </a:r>
            <a:endParaRPr lang="en-US" dirty="0" smtClean="0"/>
          </a:p>
          <a:p>
            <a:pPr marL="515937" lvl="1" indent="-342900">
              <a:buFont typeface="Wingdings" panose="05000000000000000000" pitchFamily="2" charset="2"/>
              <a:buChar char="§"/>
            </a:pPr>
            <a:r>
              <a:rPr lang="pl-PL" dirty="0" smtClean="0"/>
              <a:t>Zdalne wyświetlanie zawartości ekranu telefonu</a:t>
            </a:r>
            <a:endParaRPr lang="en-US" dirty="0" smtClean="0"/>
          </a:p>
          <a:p>
            <a:pPr marL="515937" lvl="1" indent="-342900">
              <a:buFont typeface="Wingdings" panose="05000000000000000000" pitchFamily="2" charset="2"/>
              <a:buChar char="§"/>
            </a:pPr>
            <a:r>
              <a:rPr lang="pl-PL" dirty="0" smtClean="0"/>
              <a:t>Aplikacje instalowane na kartach SD</a:t>
            </a:r>
            <a:endParaRPr lang="en-US" dirty="0" smtClean="0"/>
          </a:p>
        </p:txBody>
      </p:sp>
      <p:sp>
        <p:nvSpPr>
          <p:cNvPr id="7" name="Slide Number Placeholder 6"/>
          <p:cNvSpPr>
            <a:spLocks noGrp="1"/>
          </p:cNvSpPr>
          <p:nvPr>
            <p:ph type="sldNum" sz="quarter" idx="14"/>
          </p:nvPr>
        </p:nvSpPr>
        <p:spPr/>
        <p:txBody>
          <a:bodyPr/>
          <a:lstStyle/>
          <a:p>
            <a:fld id="{2775DF8E-1151-4C45-8C93-3AB060627CA9}" type="slidenum">
              <a:rPr lang="en-US" smtClean="0">
                <a:solidFill>
                  <a:srgbClr val="505050">
                    <a:tint val="75000"/>
                  </a:srgbClr>
                </a:solidFill>
              </a:rPr>
              <a:pPr/>
              <a:t>4</a:t>
            </a:fld>
            <a:endParaRPr lang="en-US">
              <a:solidFill>
                <a:srgbClr val="505050">
                  <a:tint val="75000"/>
                </a:srgbClr>
              </a:solidFill>
            </a:endParaRPr>
          </a:p>
        </p:txBody>
      </p:sp>
      <p:pic>
        <p:nvPicPr>
          <p:cNvPr id="8" name="Picture 7"/>
          <p:cNvPicPr>
            <a:picLocks noChangeAspect="1"/>
          </p:cNvPicPr>
          <p:nvPr/>
        </p:nvPicPr>
        <p:blipFill>
          <a:blip r:embed="rId3"/>
          <a:stretch>
            <a:fillRect/>
          </a:stretch>
        </p:blipFill>
        <p:spPr>
          <a:xfrm>
            <a:off x="457597" y="1210253"/>
            <a:ext cx="1878546" cy="3336298"/>
          </a:xfrm>
          <a:prstGeom prst="rect">
            <a:avLst/>
          </a:prstGeom>
        </p:spPr>
      </p:pic>
      <p:pic>
        <p:nvPicPr>
          <p:cNvPr id="9" name="Picture 8"/>
          <p:cNvPicPr>
            <a:picLocks noChangeAspect="1"/>
          </p:cNvPicPr>
          <p:nvPr/>
        </p:nvPicPr>
        <p:blipFill>
          <a:blip r:embed="rId4"/>
          <a:stretch>
            <a:fillRect/>
          </a:stretch>
        </p:blipFill>
        <p:spPr>
          <a:xfrm>
            <a:off x="1621662" y="1697062"/>
            <a:ext cx="1893527" cy="3362904"/>
          </a:xfrm>
          <a:prstGeom prst="rect">
            <a:avLst/>
          </a:prstGeom>
        </p:spPr>
      </p:pic>
      <p:pic>
        <p:nvPicPr>
          <p:cNvPr id="10" name="Picture 9"/>
          <p:cNvPicPr>
            <a:picLocks noChangeAspect="1"/>
          </p:cNvPicPr>
          <p:nvPr/>
        </p:nvPicPr>
        <p:blipFill>
          <a:blip r:embed="rId5"/>
          <a:stretch>
            <a:fillRect/>
          </a:stretch>
        </p:blipFill>
        <p:spPr>
          <a:xfrm>
            <a:off x="2785727" y="2417142"/>
            <a:ext cx="1893527" cy="3362904"/>
          </a:xfrm>
          <a:prstGeom prst="rect">
            <a:avLst/>
          </a:prstGeom>
        </p:spPr>
      </p:pic>
    </p:spTree>
    <p:extLst>
      <p:ext uri="{BB962C8B-B14F-4D97-AF65-F5344CB8AC3E}">
        <p14:creationId xmlns:p14="http://schemas.microsoft.com/office/powerpoint/2010/main" val="411331128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Cortana</a:t>
            </a:r>
            <a:r>
              <a:rPr lang="en-GB" dirty="0" smtClean="0"/>
              <a:t>: </a:t>
            </a:r>
            <a:r>
              <a:rPr lang="pl-PL" dirty="0" smtClean="0"/>
              <a:t>Twoja personalna cyfrowa asystentka</a:t>
            </a:r>
            <a:endParaRPr lang="en-GB" dirty="0"/>
          </a:p>
        </p:txBody>
      </p:sp>
      <p:sp>
        <p:nvSpPr>
          <p:cNvPr id="3" name="Text Placeholder 2"/>
          <p:cNvSpPr>
            <a:spLocks noGrp="1"/>
          </p:cNvSpPr>
          <p:nvPr>
            <p:ph type="body" sz="quarter" idx="10"/>
          </p:nvPr>
        </p:nvSpPr>
        <p:spPr>
          <a:xfrm>
            <a:off x="274639" y="1212849"/>
            <a:ext cx="5486399" cy="4752070"/>
          </a:xfrm>
        </p:spPr>
        <p:txBody>
          <a:bodyPr/>
          <a:lstStyle/>
          <a:p>
            <a:r>
              <a:rPr lang="pl-PL" dirty="0" smtClean="0"/>
              <a:t>Interakcja poprzez mowę lub tekst pisany</a:t>
            </a:r>
            <a:endParaRPr lang="en-GB" dirty="0" smtClean="0"/>
          </a:p>
          <a:p>
            <a:endParaRPr lang="pl-PL" dirty="0" smtClean="0"/>
          </a:p>
          <a:p>
            <a:endParaRPr lang="en-GB" dirty="0"/>
          </a:p>
          <a:p>
            <a:r>
              <a:rPr lang="pl-PL" dirty="0" smtClean="0"/>
              <a:t>CORTANA uczy się i zapamiętuje informacje o użytkowniku</a:t>
            </a:r>
            <a:endParaRPr lang="en-GB" dirty="0" smtClean="0"/>
          </a:p>
          <a:p>
            <a:pPr lvl="1"/>
            <a:r>
              <a:rPr lang="pl-PL" dirty="0" smtClean="0"/>
              <a:t>Dzięki nauce, </a:t>
            </a:r>
            <a:r>
              <a:rPr lang="pl-PL" dirty="0" err="1" smtClean="0"/>
              <a:t>Cortana</a:t>
            </a:r>
            <a:r>
              <a:rPr lang="pl-PL" dirty="0" smtClean="0"/>
              <a:t> może dostarczać nam najbardziej interesujących nas informacji</a:t>
            </a:r>
            <a:endParaRPr lang="en-GB" dirty="0"/>
          </a:p>
        </p:txBody>
      </p:sp>
      <p:sp>
        <p:nvSpPr>
          <p:cNvPr id="7" name="Slide Number Placeholder 6"/>
          <p:cNvSpPr>
            <a:spLocks noGrp="1"/>
          </p:cNvSpPr>
          <p:nvPr>
            <p:ph type="sldNum" sz="quarter" idx="14"/>
          </p:nvPr>
        </p:nvSpPr>
        <p:spPr/>
        <p:txBody>
          <a:bodyPr/>
          <a:lstStyle/>
          <a:p>
            <a:fld id="{2775DF8E-1151-4C45-8C93-3AB060627CA9}" type="slidenum">
              <a:rPr lang="en-US" smtClean="0">
                <a:solidFill>
                  <a:srgbClr val="505050">
                    <a:tint val="75000"/>
                  </a:srgbClr>
                </a:solidFill>
              </a:rPr>
              <a:pPr/>
              <a:t>5</a:t>
            </a:fld>
            <a:endParaRPr lang="en-US">
              <a:solidFill>
                <a:srgbClr val="505050">
                  <a:tint val="75000"/>
                </a:srgbClr>
              </a:solidFill>
            </a:endParaRPr>
          </a:p>
        </p:txBody>
      </p:sp>
      <p:pic>
        <p:nvPicPr>
          <p:cNvPr id="8" name="Picture 7"/>
          <p:cNvPicPr>
            <a:picLocks noChangeAspect="1"/>
          </p:cNvPicPr>
          <p:nvPr/>
        </p:nvPicPr>
        <p:blipFill>
          <a:blip r:embed="rId3"/>
          <a:stretch>
            <a:fillRect/>
          </a:stretch>
        </p:blipFill>
        <p:spPr>
          <a:xfrm>
            <a:off x="6506269" y="1212849"/>
            <a:ext cx="2799736" cy="4977308"/>
          </a:xfrm>
          <a:prstGeom prst="rect">
            <a:avLst/>
          </a:prstGeom>
        </p:spPr>
      </p:pic>
      <p:pic>
        <p:nvPicPr>
          <p:cNvPr id="9" name="Picture 8"/>
          <p:cNvPicPr>
            <a:picLocks noChangeAspect="1"/>
          </p:cNvPicPr>
          <p:nvPr/>
        </p:nvPicPr>
        <p:blipFill>
          <a:blip r:embed="rId4"/>
          <a:stretch>
            <a:fillRect/>
          </a:stretch>
        </p:blipFill>
        <p:spPr>
          <a:xfrm>
            <a:off x="9414912" y="1213406"/>
            <a:ext cx="2799422" cy="4976751"/>
          </a:xfrm>
          <a:prstGeom prst="rect">
            <a:avLst/>
          </a:prstGeom>
        </p:spPr>
      </p:pic>
    </p:spTree>
    <p:extLst>
      <p:ext uri="{BB962C8B-B14F-4D97-AF65-F5344CB8AC3E}">
        <p14:creationId xmlns:p14="http://schemas.microsoft.com/office/powerpoint/2010/main" val="1589905977"/>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l-PL" dirty="0" smtClean="0"/>
              <a:t>Spójna platforma Windows</a:t>
            </a:r>
            <a:endParaRPr lang="en-US" dirty="0"/>
          </a:p>
        </p:txBody>
      </p:sp>
      <p:sp>
        <p:nvSpPr>
          <p:cNvPr id="5" name="Slide Number Placeholder 4"/>
          <p:cNvSpPr>
            <a:spLocks noGrp="1"/>
          </p:cNvSpPr>
          <p:nvPr>
            <p:ph type="sldNum" sz="quarter" idx="12"/>
          </p:nvPr>
        </p:nvSpPr>
        <p:spPr/>
        <p:txBody>
          <a:bodyPr/>
          <a:lstStyle/>
          <a:p>
            <a:fld id="{2775DF8E-1151-4C45-8C93-3AB060627CA9}" type="slidenum">
              <a:rPr lang="en-US" smtClean="0">
                <a:solidFill>
                  <a:srgbClr val="00BCF2">
                    <a:lumMod val="40000"/>
                    <a:lumOff val="60000"/>
                  </a:srgbClr>
                </a:solidFill>
              </a:rPr>
              <a:pPr/>
              <a:t>6</a:t>
            </a:fld>
            <a:endParaRPr lang="en-US">
              <a:solidFill>
                <a:srgbClr val="00BCF2">
                  <a:lumMod val="40000"/>
                  <a:lumOff val="60000"/>
                </a:srgbClr>
              </a:solidFill>
            </a:endParaRPr>
          </a:p>
        </p:txBody>
      </p:sp>
    </p:spTree>
    <p:extLst>
      <p:ext uri="{BB962C8B-B14F-4D97-AF65-F5344CB8AC3E}">
        <p14:creationId xmlns:p14="http://schemas.microsoft.com/office/powerpoint/2010/main" val="186284082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20"/>
          </p:nvPr>
        </p:nvSpPr>
        <p:spPr/>
        <p:txBody>
          <a:bodyPr/>
          <a:lstStyle/>
          <a:p>
            <a:fld id="{B6F15528-21DE-4FAA-801E-634DDDAF4B2B}" type="slidenum">
              <a:rPr lang="en-US" smtClean="0">
                <a:solidFill>
                  <a:srgbClr val="000000">
                    <a:lumMod val="40000"/>
                    <a:lumOff val="60000"/>
                  </a:srgbClr>
                </a:solidFill>
              </a:rPr>
              <a:pPr/>
              <a:t>7</a:t>
            </a:fld>
            <a:endParaRPr lang="en-US" dirty="0">
              <a:solidFill>
                <a:srgbClr val="000000">
                  <a:lumMod val="40000"/>
                  <a:lumOff val="60000"/>
                </a:srgbClr>
              </a:solidFill>
            </a:endParaRPr>
          </a:p>
        </p:txBody>
      </p:sp>
      <p:sp>
        <p:nvSpPr>
          <p:cNvPr id="3" name="Title 2"/>
          <p:cNvSpPr>
            <a:spLocks noGrp="1"/>
          </p:cNvSpPr>
          <p:nvPr>
            <p:ph type="title"/>
          </p:nvPr>
        </p:nvSpPr>
        <p:spPr>
          <a:xfrm>
            <a:off x="622617" y="309779"/>
            <a:ext cx="11191240" cy="490301"/>
          </a:xfrm>
        </p:spPr>
        <p:txBody>
          <a:bodyPr/>
          <a:lstStyle/>
          <a:p>
            <a:r>
              <a:rPr lang="pl-PL" sz="4400" dirty="0" smtClean="0"/>
              <a:t>Jeden Windows dla programistów</a:t>
            </a:r>
            <a:endParaRPr lang="en-US" sz="4400" dirty="0"/>
          </a:p>
        </p:txBody>
      </p:sp>
      <p:sp>
        <p:nvSpPr>
          <p:cNvPr id="2" name="Text Placeholder 1"/>
          <p:cNvSpPr>
            <a:spLocks noGrp="1"/>
          </p:cNvSpPr>
          <p:nvPr>
            <p:ph type="body" sz="quarter" idx="17"/>
          </p:nvPr>
        </p:nvSpPr>
        <p:spPr>
          <a:xfrm>
            <a:off x="622617" y="934672"/>
            <a:ext cx="11191240" cy="410690"/>
          </a:xfrm>
        </p:spPr>
        <p:txBody>
          <a:bodyPr/>
          <a:lstStyle/>
          <a:p>
            <a:r>
              <a:rPr lang="en-US" dirty="0" smtClean="0">
                <a:solidFill>
                  <a:schemeClr val="tx2"/>
                </a:solidFill>
              </a:rPr>
              <a:t>Windows 8.1 </a:t>
            </a:r>
            <a:r>
              <a:rPr lang="pl-PL" dirty="0" smtClean="0">
                <a:solidFill>
                  <a:schemeClr val="tx2"/>
                </a:solidFill>
              </a:rPr>
              <a:t>dostarcza spójną platformę do tworzenia aplikacji, które potrafią dostosować się do wielu urządzeń</a:t>
            </a:r>
            <a:endParaRPr lang="en-US" dirty="0">
              <a:solidFill>
                <a:schemeClr val="tx2"/>
              </a:solidFill>
            </a:endParaRPr>
          </a:p>
        </p:txBody>
      </p:sp>
      <p:pic>
        <p:nvPicPr>
          <p:cNvPr id="10"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14367"/>
          <a:stretch/>
        </p:blipFill>
        <p:spPr bwMode="auto">
          <a:xfrm>
            <a:off x="39741" y="1890517"/>
            <a:ext cx="6314808" cy="3581399"/>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3"/>
          <p:cNvSpPr txBox="1">
            <a:spLocks/>
          </p:cNvSpPr>
          <p:nvPr/>
        </p:nvSpPr>
        <p:spPr>
          <a:xfrm>
            <a:off x="6356399" y="1491772"/>
            <a:ext cx="5998024" cy="5336361"/>
          </a:xfrm>
          <a:prstGeom prst="rect">
            <a:avLst/>
          </a:prstGeom>
        </p:spPr>
        <p:txBody>
          <a:bodyPr/>
          <a:lstStyle>
            <a:lvl1pPr marL="114297" indent="-114297" algn="l" defTabSz="914378" rtl="0" eaLnBrk="1" latinLnBrk="0" hangingPunct="1">
              <a:lnSpc>
                <a:spcPct val="125000"/>
              </a:lnSpc>
              <a:spcBef>
                <a:spcPts val="600"/>
              </a:spcBef>
              <a:buClrTx/>
              <a:buSzPct val="100000"/>
              <a:buFont typeface="Arial" pitchFamily="34" charset="0"/>
              <a:buChar char="•"/>
              <a:defRPr sz="1600" kern="1200" spc="0" baseline="0">
                <a:solidFill>
                  <a:schemeClr val="tx2"/>
                </a:solidFill>
                <a:latin typeface="+mn-lt"/>
                <a:ea typeface="+mn-ea"/>
                <a:cs typeface="+mn-cs"/>
              </a:defRPr>
            </a:lvl1pPr>
            <a:lvl2pPr marL="288918" indent="-114297" algn="l" defTabSz="914378" rtl="0" eaLnBrk="1" latinLnBrk="0" hangingPunct="1">
              <a:lnSpc>
                <a:spcPct val="125000"/>
              </a:lnSpc>
              <a:spcBef>
                <a:spcPts val="0"/>
              </a:spcBef>
              <a:buClrTx/>
              <a:buSzPct val="100000"/>
              <a:buFont typeface="Arial" pitchFamily="34" charset="0"/>
              <a:buChar char="•"/>
              <a:defRPr sz="1600" kern="1200" spc="0" baseline="0">
                <a:solidFill>
                  <a:schemeClr val="tx1"/>
                </a:solidFill>
                <a:latin typeface="+mn-lt"/>
                <a:ea typeface="+mn-ea"/>
                <a:cs typeface="+mn-cs"/>
              </a:defRPr>
            </a:lvl2pPr>
            <a:lvl3pPr marL="457189" indent="-114297" algn="l" defTabSz="914378" rtl="0" eaLnBrk="1" latinLnBrk="0" hangingPunct="1">
              <a:lnSpc>
                <a:spcPct val="125000"/>
              </a:lnSpc>
              <a:spcBef>
                <a:spcPts val="0"/>
              </a:spcBef>
              <a:buClrTx/>
              <a:buSzPct val="100000"/>
              <a:buFont typeface="Arial" pitchFamily="34" charset="0"/>
              <a:buChar char="•"/>
              <a:defRPr sz="1600" kern="1200" spc="0" baseline="0">
                <a:solidFill>
                  <a:schemeClr val="tx1"/>
                </a:solidFill>
                <a:latin typeface="+mn-lt"/>
                <a:ea typeface="+mn-ea"/>
                <a:cs typeface="+mn-cs"/>
              </a:defRPr>
            </a:lvl3pPr>
            <a:lvl4pPr marL="631809" indent="-114297" algn="l" defTabSz="914378" rtl="0" eaLnBrk="1" latinLnBrk="0" hangingPunct="1">
              <a:lnSpc>
                <a:spcPct val="125000"/>
              </a:lnSpc>
              <a:spcBef>
                <a:spcPts val="0"/>
              </a:spcBef>
              <a:buClrTx/>
              <a:buSzPct val="100000"/>
              <a:buFont typeface="Arial" pitchFamily="34" charset="0"/>
              <a:buChar char="•"/>
              <a:defRPr sz="1600" kern="1200" spc="0" baseline="0">
                <a:solidFill>
                  <a:schemeClr val="tx1"/>
                </a:solidFill>
                <a:latin typeface="+mn-lt"/>
                <a:ea typeface="+mn-ea"/>
                <a:cs typeface="+mn-cs"/>
              </a:defRPr>
            </a:lvl4pPr>
            <a:lvl5pPr marL="800080" indent="-114297" algn="l" defTabSz="914378" rtl="0" eaLnBrk="1" latinLnBrk="0" hangingPunct="1">
              <a:lnSpc>
                <a:spcPct val="125000"/>
              </a:lnSpc>
              <a:spcBef>
                <a:spcPts val="0"/>
              </a:spcBef>
              <a:buClrTx/>
              <a:buSzPct val="100000"/>
              <a:buFont typeface="Arial" pitchFamily="34" charset="0"/>
              <a:buChar char="•"/>
              <a:defRPr sz="1600" kern="1200" spc="0" baseline="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pl-PL" sz="2720" dirty="0" smtClean="0">
                <a:solidFill>
                  <a:srgbClr val="00188F"/>
                </a:solidFill>
              </a:rPr>
              <a:t>Zaprojektowane raz, działają wszędzie</a:t>
            </a:r>
            <a:endParaRPr lang="en-US" sz="2720" dirty="0">
              <a:solidFill>
                <a:srgbClr val="00188F"/>
              </a:solidFill>
            </a:endParaRPr>
          </a:p>
          <a:p>
            <a:pPr marL="457107" lvl="1" indent="-284106"/>
            <a:r>
              <a:rPr lang="pl-PL" sz="1904" b="1" dirty="0" smtClean="0">
                <a:solidFill>
                  <a:srgbClr val="505151"/>
                </a:solidFill>
              </a:rPr>
              <a:t>Spójna platforma developerska</a:t>
            </a:r>
            <a:endParaRPr lang="en-US" sz="1904" b="1" dirty="0">
              <a:solidFill>
                <a:srgbClr val="505151"/>
              </a:solidFill>
            </a:endParaRPr>
          </a:p>
          <a:p>
            <a:pPr marL="457107" lvl="1" indent="-284106"/>
            <a:r>
              <a:rPr lang="pl-PL" sz="1904" b="1" dirty="0" smtClean="0">
                <a:solidFill>
                  <a:srgbClr val="505151"/>
                </a:solidFill>
              </a:rPr>
              <a:t>Spójny model aplikacji</a:t>
            </a:r>
            <a:endParaRPr lang="en-US" sz="1904" b="1" dirty="0">
              <a:solidFill>
                <a:srgbClr val="505151"/>
              </a:solidFill>
            </a:endParaRPr>
          </a:p>
          <a:p>
            <a:pPr marL="457107" lvl="1" indent="-284106"/>
            <a:r>
              <a:rPr lang="pl-PL" sz="1904" dirty="0" smtClean="0">
                <a:solidFill>
                  <a:srgbClr val="505151"/>
                </a:solidFill>
              </a:rPr>
              <a:t>Współdzielona identyfikacja oraz tytuł aplikacji</a:t>
            </a:r>
            <a:endParaRPr lang="pl-PL" sz="1904" dirty="0">
              <a:solidFill>
                <a:srgbClr val="505151"/>
              </a:solidFill>
            </a:endParaRPr>
          </a:p>
          <a:p>
            <a:pPr marL="457107" lvl="1" indent="-284106"/>
            <a:r>
              <a:rPr lang="pl-PL" sz="1904" dirty="0" smtClean="0">
                <a:solidFill>
                  <a:srgbClr val="505151"/>
                </a:solidFill>
                <a:cs typeface="Segoe UI Semibold" panose="020B0702040204020203" pitchFamily="34" charset="0"/>
              </a:rPr>
              <a:t>Ujednolicona usługa notyfikacji PUSH</a:t>
            </a:r>
            <a:r>
              <a:rPr lang="en-US" sz="1904" dirty="0" smtClean="0">
                <a:solidFill>
                  <a:srgbClr val="505151"/>
                </a:solidFill>
                <a:cs typeface="Segoe UI Semibold" panose="020B0702040204020203" pitchFamily="34" charset="0"/>
              </a:rPr>
              <a:t> (WNS</a:t>
            </a:r>
            <a:r>
              <a:rPr lang="en-US" sz="1904" dirty="0">
                <a:solidFill>
                  <a:srgbClr val="505151"/>
                </a:solidFill>
                <a:cs typeface="Segoe UI Semibold" panose="020B0702040204020203" pitchFamily="34" charset="0"/>
              </a:rPr>
              <a:t>)</a:t>
            </a:r>
          </a:p>
          <a:p>
            <a:pPr marL="0" indent="0">
              <a:buFont typeface="Arial" pitchFamily="34" charset="0"/>
              <a:buNone/>
            </a:pPr>
            <a:r>
              <a:rPr lang="pl-PL" sz="2720" dirty="0" smtClean="0">
                <a:solidFill>
                  <a:srgbClr val="00188F"/>
                </a:solidFill>
              </a:rPr>
              <a:t>Aplikacje sprawiają wrażenie wiecznie żywych</a:t>
            </a:r>
            <a:endParaRPr lang="en-US" sz="2720" dirty="0">
              <a:solidFill>
                <a:srgbClr val="00188F"/>
              </a:solidFill>
            </a:endParaRPr>
          </a:p>
          <a:p>
            <a:pPr marL="457107" lvl="1" indent="-284106"/>
            <a:r>
              <a:rPr lang="pl-PL" sz="1904" dirty="0" smtClean="0">
                <a:solidFill>
                  <a:srgbClr val="505151"/>
                </a:solidFill>
                <a:cs typeface="Segoe UI Semibold" panose="020B0702040204020203" pitchFamily="34" charset="0"/>
              </a:rPr>
              <a:t>Nowe możliwości kafelków i usługi Live </a:t>
            </a:r>
            <a:r>
              <a:rPr lang="pl-PL" sz="1904" dirty="0" err="1" smtClean="0">
                <a:solidFill>
                  <a:srgbClr val="505151"/>
                </a:solidFill>
                <a:cs typeface="Segoe UI Semibold" panose="020B0702040204020203" pitchFamily="34" charset="0"/>
              </a:rPr>
              <a:t>Tiles</a:t>
            </a:r>
            <a:endParaRPr lang="en-US" sz="1904" dirty="0">
              <a:solidFill>
                <a:srgbClr val="505151"/>
              </a:solidFill>
              <a:cs typeface="Segoe UI Semibold" panose="020B0702040204020203" pitchFamily="34" charset="0"/>
            </a:endParaRPr>
          </a:p>
          <a:p>
            <a:pPr marL="457107" lvl="1" indent="-284106"/>
            <a:r>
              <a:rPr lang="pl-PL" sz="1904" b="1" dirty="0" smtClean="0">
                <a:solidFill>
                  <a:srgbClr val="505151"/>
                </a:solidFill>
                <a:cs typeface="Segoe UI Semibold" panose="020B0702040204020203" pitchFamily="34" charset="0"/>
              </a:rPr>
              <a:t>Centrum notyfikacji</a:t>
            </a:r>
            <a:endParaRPr lang="en-US" sz="1904" b="1" dirty="0">
              <a:solidFill>
                <a:srgbClr val="505151"/>
              </a:solidFill>
              <a:cs typeface="Segoe UI Semibold" panose="020B0702040204020203" pitchFamily="34" charset="0"/>
            </a:endParaRPr>
          </a:p>
          <a:p>
            <a:pPr marL="457107" lvl="1" indent="-284106"/>
            <a:r>
              <a:rPr lang="pl-PL" sz="1904" b="1" dirty="0" smtClean="0">
                <a:solidFill>
                  <a:srgbClr val="505151"/>
                </a:solidFill>
                <a:cs typeface="Segoe UI Semibold" panose="020B0702040204020203" pitchFamily="34" charset="0"/>
              </a:rPr>
              <a:t>Operacje w tle + wyzwalacze</a:t>
            </a:r>
            <a:endParaRPr lang="en-US" sz="1904" b="1" dirty="0">
              <a:solidFill>
                <a:srgbClr val="979796"/>
              </a:solidFill>
            </a:endParaRPr>
          </a:p>
        </p:txBody>
      </p:sp>
    </p:spTree>
    <p:extLst>
      <p:ext uri="{BB962C8B-B14F-4D97-AF65-F5344CB8AC3E}">
        <p14:creationId xmlns:p14="http://schemas.microsoft.com/office/powerpoint/2010/main" val="283868339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20"/>
          </p:nvPr>
        </p:nvSpPr>
        <p:spPr/>
        <p:txBody>
          <a:bodyPr/>
          <a:lstStyle/>
          <a:p>
            <a:fld id="{B6F15528-21DE-4FAA-801E-634DDDAF4B2B}" type="slidenum">
              <a:rPr lang="en-US" smtClean="0">
                <a:solidFill>
                  <a:srgbClr val="000000">
                    <a:lumMod val="40000"/>
                    <a:lumOff val="60000"/>
                  </a:srgbClr>
                </a:solidFill>
              </a:rPr>
              <a:pPr/>
              <a:t>8</a:t>
            </a:fld>
            <a:endParaRPr lang="en-US" dirty="0">
              <a:solidFill>
                <a:srgbClr val="000000">
                  <a:lumMod val="40000"/>
                  <a:lumOff val="60000"/>
                </a:srgbClr>
              </a:solidFill>
            </a:endParaRPr>
          </a:p>
        </p:txBody>
      </p:sp>
      <p:sp>
        <p:nvSpPr>
          <p:cNvPr id="3" name="Title 2"/>
          <p:cNvSpPr>
            <a:spLocks noGrp="1"/>
          </p:cNvSpPr>
          <p:nvPr>
            <p:ph type="title"/>
          </p:nvPr>
        </p:nvSpPr>
        <p:spPr>
          <a:xfrm>
            <a:off x="651377" y="296862"/>
            <a:ext cx="11191240" cy="687815"/>
          </a:xfrm>
        </p:spPr>
        <p:txBody>
          <a:bodyPr/>
          <a:lstStyle/>
          <a:p>
            <a:r>
              <a:rPr lang="pl-PL" sz="3600" dirty="0" smtClean="0"/>
              <a:t>Podróż do ujednolicenia platformy Windows</a:t>
            </a:r>
            <a:r>
              <a:rPr lang="en-US" sz="3600" dirty="0" smtClean="0"/>
              <a:t>…</a:t>
            </a:r>
            <a:endParaRPr lang="en-US" sz="3600" dirty="0"/>
          </a:p>
        </p:txBody>
      </p:sp>
      <p:sp>
        <p:nvSpPr>
          <p:cNvPr id="41" name="Rounded Rectangle 40"/>
          <p:cNvSpPr/>
          <p:nvPr/>
        </p:nvSpPr>
        <p:spPr bwMode="auto">
          <a:xfrm>
            <a:off x="251303" y="1258584"/>
            <a:ext cx="2956475" cy="966221"/>
          </a:xfrm>
          <a:prstGeom prst="roundRect">
            <a:avLst/>
          </a:prstGeom>
          <a:solidFill>
            <a:schemeClr val="accent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59" tIns="198927" rIns="248659" bIns="198927" numCol="1" spcCol="0" rtlCol="0" fromWordArt="0" anchor="t" anchorCtr="0" forceAA="0" compatLnSpc="1">
            <a:prstTxWarp prst="textNoShape">
              <a:avLst/>
            </a:prstTxWarp>
            <a:noAutofit/>
          </a:bodyPr>
          <a:lstStyle/>
          <a:p>
            <a:pPr defTabSz="1267825" fontAlgn="base">
              <a:lnSpc>
                <a:spcPct val="90000"/>
              </a:lnSpc>
              <a:spcBef>
                <a:spcPct val="0"/>
              </a:spcBef>
              <a:spcAft>
                <a:spcPct val="0"/>
              </a:spcAft>
            </a:pPr>
            <a:r>
              <a:rPr lang="en-US" sz="1632" b="1" dirty="0">
                <a:solidFill>
                  <a:srgbClr val="505050"/>
                </a:solidFill>
                <a:latin typeface="Segoe UI Light"/>
                <a:ea typeface="Segoe UI" pitchFamily="34" charset="0"/>
                <a:cs typeface="Segoe UI" pitchFamily="34" charset="0"/>
              </a:rPr>
              <a:t>Windows Phone 7.5</a:t>
            </a:r>
          </a:p>
        </p:txBody>
      </p:sp>
      <p:sp>
        <p:nvSpPr>
          <p:cNvPr id="42" name="Rounded Rectangle 41"/>
          <p:cNvSpPr/>
          <p:nvPr/>
        </p:nvSpPr>
        <p:spPr bwMode="auto">
          <a:xfrm>
            <a:off x="4368065" y="1258584"/>
            <a:ext cx="2956475" cy="966221"/>
          </a:xfrm>
          <a:prstGeom prst="roundRect">
            <a:avLst/>
          </a:prstGeom>
          <a:solidFill>
            <a:schemeClr val="accent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59" tIns="198927" rIns="248659" bIns="198927" numCol="1" spcCol="0" rtlCol="0" fromWordArt="0" anchor="t" anchorCtr="0" forceAA="0" compatLnSpc="1">
            <a:prstTxWarp prst="textNoShape">
              <a:avLst/>
            </a:prstTxWarp>
            <a:noAutofit/>
          </a:bodyPr>
          <a:lstStyle/>
          <a:p>
            <a:pPr defTabSz="1267825" fontAlgn="base">
              <a:lnSpc>
                <a:spcPct val="90000"/>
              </a:lnSpc>
              <a:spcBef>
                <a:spcPct val="0"/>
              </a:spcBef>
              <a:spcAft>
                <a:spcPct val="0"/>
              </a:spcAft>
            </a:pPr>
            <a:r>
              <a:rPr lang="en-US" sz="1632" b="1" dirty="0">
                <a:solidFill>
                  <a:srgbClr val="505050"/>
                </a:solidFill>
                <a:latin typeface="Segoe UI Light"/>
                <a:ea typeface="Segoe UI" pitchFamily="34" charset="0"/>
                <a:cs typeface="Segoe UI" pitchFamily="34" charset="0"/>
              </a:rPr>
              <a:t>Windows Phone 8.0</a:t>
            </a:r>
          </a:p>
        </p:txBody>
      </p:sp>
      <p:sp>
        <p:nvSpPr>
          <p:cNvPr id="43" name="Rounded Rectangle 42"/>
          <p:cNvSpPr/>
          <p:nvPr/>
        </p:nvSpPr>
        <p:spPr bwMode="auto">
          <a:xfrm>
            <a:off x="8484829" y="1258584"/>
            <a:ext cx="2956475" cy="966221"/>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59" tIns="198927" rIns="248659" bIns="198927" numCol="1" spcCol="0" rtlCol="0" fromWordArt="0" anchor="t" anchorCtr="0" forceAA="0" compatLnSpc="1">
            <a:prstTxWarp prst="textNoShape">
              <a:avLst/>
            </a:prstTxWarp>
            <a:noAutofit/>
          </a:bodyPr>
          <a:lstStyle/>
          <a:p>
            <a:pPr defTabSz="1267825" fontAlgn="base">
              <a:lnSpc>
                <a:spcPct val="90000"/>
              </a:lnSpc>
              <a:spcBef>
                <a:spcPct val="0"/>
              </a:spcBef>
              <a:spcAft>
                <a:spcPct val="0"/>
              </a:spcAft>
            </a:pPr>
            <a:r>
              <a:rPr lang="en-US" sz="2000" b="1" dirty="0">
                <a:gradFill>
                  <a:gsLst>
                    <a:gs pos="0">
                      <a:srgbClr val="FFFFFF"/>
                    </a:gs>
                    <a:gs pos="100000">
                      <a:srgbClr val="FFFFFF"/>
                    </a:gs>
                  </a:gsLst>
                  <a:lin ang="5400000" scaled="0"/>
                </a:gradFill>
                <a:latin typeface="Segoe UI Light"/>
                <a:ea typeface="Segoe UI" pitchFamily="34" charset="0"/>
                <a:cs typeface="Segoe UI" pitchFamily="34" charset="0"/>
              </a:rPr>
              <a:t>Windows Phone 8.1</a:t>
            </a:r>
          </a:p>
        </p:txBody>
      </p:sp>
      <p:sp>
        <p:nvSpPr>
          <p:cNvPr id="44" name="Rounded Rectangle 43"/>
          <p:cNvSpPr/>
          <p:nvPr/>
        </p:nvSpPr>
        <p:spPr bwMode="auto">
          <a:xfrm>
            <a:off x="412672" y="1841636"/>
            <a:ext cx="3315379" cy="2735746"/>
          </a:xfrm>
          <a:prstGeom prst="roundRect">
            <a:avLst/>
          </a:prstGeom>
          <a:solidFill>
            <a:schemeClr val="bg1"/>
          </a:solidFill>
          <a:ln>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29" tIns="198927" rIns="62164" bIns="198927" numCol="1" spcCol="0" rtlCol="0" fromWordArt="0" anchor="t" anchorCtr="0" forceAA="0" compatLnSpc="1">
            <a:prstTxWarp prst="textNoShape">
              <a:avLst/>
            </a:prstTxWarp>
            <a:noAutofit/>
          </a:bodyPr>
          <a:lstStyle/>
          <a:p>
            <a:pPr defTabSz="1267825" fontAlgn="base">
              <a:spcAft>
                <a:spcPts val="816"/>
              </a:spcAft>
            </a:pPr>
            <a:r>
              <a:rPr lang="pl-PL" dirty="0" smtClean="0">
                <a:solidFill>
                  <a:srgbClr val="00BCF2"/>
                </a:solidFill>
                <a:ea typeface="Segoe UI" pitchFamily="34" charset="0"/>
                <a:cs typeface="Segoe UI" pitchFamily="34" charset="0"/>
              </a:rPr>
              <a:t>Budowanie spójności zaczęło się od IE</a:t>
            </a:r>
            <a:endParaRPr lang="en-US" dirty="0">
              <a:solidFill>
                <a:srgbClr val="00BCF2"/>
              </a:solidFill>
              <a:ea typeface="Segoe UI" pitchFamily="34" charset="0"/>
              <a:cs typeface="Segoe UI" pitchFamily="34" charset="0"/>
            </a:endParaRPr>
          </a:p>
          <a:p>
            <a:pPr marL="237428" indent="-237428" defTabSz="1267825" fontAlgn="base">
              <a:spcAft>
                <a:spcPts val="816"/>
              </a:spcAft>
              <a:buFont typeface="Arial" panose="020B0604020202020204" pitchFamily="34" charset="0"/>
              <a:buChar char="•"/>
            </a:pPr>
            <a:r>
              <a:rPr lang="en-US" sz="1600" dirty="0">
                <a:solidFill>
                  <a:srgbClr val="00BCF2"/>
                </a:solidFill>
                <a:ea typeface="Segoe UI" pitchFamily="34" charset="0"/>
                <a:cs typeface="Segoe UI" pitchFamily="34" charset="0"/>
              </a:rPr>
              <a:t>WP 7.5 </a:t>
            </a:r>
            <a:r>
              <a:rPr lang="pl-PL" sz="1600" dirty="0" smtClean="0">
                <a:solidFill>
                  <a:srgbClr val="00BCF2"/>
                </a:solidFill>
                <a:ea typeface="Segoe UI" pitchFamily="34" charset="0"/>
                <a:cs typeface="Segoe UI" pitchFamily="34" charset="0"/>
              </a:rPr>
              <a:t>z Internet Explorer 9 na pokładzie</a:t>
            </a:r>
            <a:endParaRPr lang="en-US" sz="1600" dirty="0">
              <a:solidFill>
                <a:srgbClr val="00BCF2"/>
              </a:solidFill>
              <a:ea typeface="Segoe UI" pitchFamily="34" charset="0"/>
              <a:cs typeface="Segoe UI" pitchFamily="34" charset="0"/>
            </a:endParaRPr>
          </a:p>
          <a:p>
            <a:pPr marL="237428" indent="-237428" defTabSz="1267825" fontAlgn="base">
              <a:spcAft>
                <a:spcPts val="816"/>
              </a:spcAft>
              <a:buFont typeface="Arial" panose="020B0604020202020204" pitchFamily="34" charset="0"/>
              <a:buChar char="•"/>
            </a:pPr>
            <a:r>
              <a:rPr lang="pl-PL" sz="1600" dirty="0" smtClean="0">
                <a:solidFill>
                  <a:srgbClr val="00BCF2"/>
                </a:solidFill>
                <a:ea typeface="Segoe UI" pitchFamily="34" charset="0"/>
                <a:cs typeface="Segoe UI" pitchFamily="34" charset="0"/>
              </a:rPr>
              <a:t>Ta sama baza kodowa co w Windows</a:t>
            </a:r>
            <a:endParaRPr lang="en-US" sz="1600" dirty="0">
              <a:solidFill>
                <a:srgbClr val="00BCF2"/>
              </a:solidFill>
              <a:ea typeface="Segoe UI" pitchFamily="34" charset="0"/>
              <a:cs typeface="Segoe UI" pitchFamily="34" charset="0"/>
            </a:endParaRPr>
          </a:p>
          <a:p>
            <a:pPr marL="237428" indent="-237428" defTabSz="1267825" fontAlgn="base">
              <a:spcAft>
                <a:spcPts val="816"/>
              </a:spcAft>
              <a:buFont typeface="Arial" panose="020B0604020202020204" pitchFamily="34" charset="0"/>
              <a:buChar char="•"/>
            </a:pPr>
            <a:r>
              <a:rPr lang="pl-PL" sz="1600" dirty="0" smtClean="0">
                <a:solidFill>
                  <a:srgbClr val="00BCF2"/>
                </a:solidFill>
                <a:ea typeface="Segoe UI" pitchFamily="34" charset="0"/>
                <a:cs typeface="Segoe UI" pitchFamily="34" charset="0"/>
              </a:rPr>
              <a:t>Ten sam silnik </a:t>
            </a:r>
            <a:r>
              <a:rPr lang="pl-PL" sz="1600" dirty="0" err="1" smtClean="0">
                <a:solidFill>
                  <a:srgbClr val="00BCF2"/>
                </a:solidFill>
                <a:ea typeface="Segoe UI" pitchFamily="34" charset="0"/>
                <a:cs typeface="Segoe UI" pitchFamily="34" charset="0"/>
              </a:rPr>
              <a:t>JavaScript</a:t>
            </a:r>
            <a:r>
              <a:rPr lang="pl-PL" sz="1600" dirty="0" smtClean="0">
                <a:solidFill>
                  <a:srgbClr val="00BCF2"/>
                </a:solidFill>
                <a:ea typeface="Segoe UI" pitchFamily="34" charset="0"/>
                <a:cs typeface="Segoe UI" pitchFamily="34" charset="0"/>
              </a:rPr>
              <a:t> co dla Windows</a:t>
            </a:r>
            <a:endParaRPr lang="en-US" sz="1600" dirty="0">
              <a:solidFill>
                <a:srgbClr val="00BCF2"/>
              </a:solidFill>
              <a:ea typeface="Segoe UI" pitchFamily="34" charset="0"/>
              <a:cs typeface="Segoe UI" pitchFamily="34" charset="0"/>
            </a:endParaRPr>
          </a:p>
        </p:txBody>
      </p:sp>
      <p:sp>
        <p:nvSpPr>
          <p:cNvPr id="45" name="Rounded Rectangle 44"/>
          <p:cNvSpPr/>
          <p:nvPr/>
        </p:nvSpPr>
        <p:spPr bwMode="auto">
          <a:xfrm>
            <a:off x="4490045" y="1795803"/>
            <a:ext cx="3474509" cy="3573667"/>
          </a:xfrm>
          <a:prstGeom prst="roundRect">
            <a:avLst/>
          </a:prstGeom>
          <a:solidFill>
            <a:schemeClr val="bg1"/>
          </a:solidFill>
          <a:ln>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29" tIns="198927" rIns="62164" bIns="198927" numCol="1" spcCol="0" rtlCol="0" fromWordArt="0" anchor="t" anchorCtr="0" forceAA="0" compatLnSpc="1">
            <a:prstTxWarp prst="textNoShape">
              <a:avLst/>
            </a:prstTxWarp>
            <a:noAutofit/>
          </a:bodyPr>
          <a:lstStyle/>
          <a:p>
            <a:pPr defTabSz="1267825" fontAlgn="base">
              <a:spcAft>
                <a:spcPts val="816"/>
              </a:spcAft>
            </a:pPr>
            <a:r>
              <a:rPr lang="pl-PL" dirty="0" smtClean="0">
                <a:solidFill>
                  <a:srgbClr val="00BCF2"/>
                </a:solidFill>
                <a:ea typeface="Segoe UI" pitchFamily="34" charset="0"/>
                <a:cs typeface="Segoe UI" pitchFamily="34" charset="0"/>
              </a:rPr>
              <a:t>Spójność na poziomie jądra systemu</a:t>
            </a:r>
            <a:endParaRPr lang="en-US" dirty="0">
              <a:solidFill>
                <a:srgbClr val="00BCF2"/>
              </a:solidFill>
              <a:ea typeface="Segoe UI" pitchFamily="34" charset="0"/>
              <a:cs typeface="Segoe UI" pitchFamily="34" charset="0"/>
            </a:endParaRPr>
          </a:p>
          <a:p>
            <a:pPr marL="237428" indent="-237428" defTabSz="1267825" fontAlgn="base">
              <a:spcAft>
                <a:spcPts val="816"/>
              </a:spcAft>
              <a:buFont typeface="Arial" panose="020B0604020202020204" pitchFamily="34" charset="0"/>
              <a:buChar char="•"/>
            </a:pPr>
            <a:r>
              <a:rPr lang="pl-PL" sz="1600" dirty="0" smtClean="0">
                <a:solidFill>
                  <a:srgbClr val="00BCF2"/>
                </a:solidFill>
                <a:ea typeface="Segoe UI" pitchFamily="34" charset="0"/>
                <a:cs typeface="Segoe UI" pitchFamily="34" charset="0"/>
              </a:rPr>
              <a:t>Wspólny </a:t>
            </a:r>
            <a:r>
              <a:rPr lang="pl-PL" sz="1600" dirty="0" err="1" smtClean="0">
                <a:solidFill>
                  <a:srgbClr val="00BCF2"/>
                </a:solidFill>
                <a:ea typeface="Segoe UI" pitchFamily="34" charset="0"/>
                <a:cs typeface="Segoe UI" pitchFamily="34" charset="0"/>
              </a:rPr>
              <a:t>kernel</a:t>
            </a:r>
            <a:r>
              <a:rPr lang="pl-PL" sz="1600" dirty="0" smtClean="0">
                <a:solidFill>
                  <a:srgbClr val="00BCF2"/>
                </a:solidFill>
                <a:ea typeface="Segoe UI" pitchFamily="34" charset="0"/>
                <a:cs typeface="Segoe UI" pitchFamily="34" charset="0"/>
              </a:rPr>
              <a:t> NT dla Windows Phone 8 i Windows 8</a:t>
            </a:r>
            <a:endParaRPr lang="en-US" sz="1600" dirty="0">
              <a:solidFill>
                <a:srgbClr val="00BCF2"/>
              </a:solidFill>
              <a:ea typeface="Segoe UI" pitchFamily="34" charset="0"/>
              <a:cs typeface="Segoe UI" pitchFamily="34" charset="0"/>
            </a:endParaRPr>
          </a:p>
          <a:p>
            <a:pPr defTabSz="1267825" fontAlgn="base">
              <a:spcAft>
                <a:spcPts val="816"/>
              </a:spcAft>
            </a:pPr>
            <a:r>
              <a:rPr lang="pl-PL" dirty="0" smtClean="0">
                <a:solidFill>
                  <a:srgbClr val="00BCF2"/>
                </a:solidFill>
                <a:ea typeface="Segoe UI" pitchFamily="34" charset="0"/>
                <a:cs typeface="Segoe UI" pitchFamily="34" charset="0"/>
              </a:rPr>
              <a:t>Platforma developerska</a:t>
            </a:r>
            <a:endParaRPr lang="en-US" dirty="0">
              <a:solidFill>
                <a:srgbClr val="00BCF2"/>
              </a:solidFill>
              <a:ea typeface="Segoe UI" pitchFamily="34" charset="0"/>
              <a:cs typeface="Segoe UI" pitchFamily="34" charset="0"/>
            </a:endParaRPr>
          </a:p>
          <a:p>
            <a:pPr marL="237428" indent="-237428" defTabSz="1267825" fontAlgn="base">
              <a:spcAft>
                <a:spcPts val="816"/>
              </a:spcAft>
              <a:buFont typeface="Arial" panose="020B0604020202020204" pitchFamily="34" charset="0"/>
              <a:buChar char="•"/>
            </a:pPr>
            <a:r>
              <a:rPr lang="pl-PL" sz="1600" dirty="0" smtClean="0">
                <a:solidFill>
                  <a:srgbClr val="00BCF2"/>
                </a:solidFill>
                <a:ea typeface="Segoe UI" pitchFamily="34" charset="0"/>
                <a:cs typeface="Segoe UI" pitchFamily="34" charset="0"/>
              </a:rPr>
              <a:t>Część API spójna z Windows 8</a:t>
            </a:r>
            <a:endParaRPr lang="en-US" sz="1600" dirty="0">
              <a:solidFill>
                <a:srgbClr val="00BCF2"/>
              </a:solidFill>
              <a:ea typeface="Segoe UI" pitchFamily="34" charset="0"/>
              <a:cs typeface="Segoe UI" pitchFamily="34" charset="0"/>
            </a:endParaRPr>
          </a:p>
          <a:p>
            <a:pPr marL="237428" indent="-237428" defTabSz="1267825" fontAlgn="base">
              <a:spcAft>
                <a:spcPts val="816"/>
              </a:spcAft>
              <a:buFont typeface="Arial" panose="020B0604020202020204" pitchFamily="34" charset="0"/>
              <a:buChar char="•"/>
            </a:pPr>
            <a:r>
              <a:rPr lang="pl-PL" sz="1600" dirty="0" smtClean="0">
                <a:solidFill>
                  <a:srgbClr val="00BCF2"/>
                </a:solidFill>
                <a:ea typeface="Segoe UI" pitchFamily="34" charset="0"/>
                <a:cs typeface="Segoe UI" pitchFamily="34" charset="0"/>
              </a:rPr>
              <a:t>Natywne wsparcie dla C++ i D</a:t>
            </a:r>
            <a:r>
              <a:rPr lang="en-US" sz="1600" dirty="0" err="1" smtClean="0">
                <a:solidFill>
                  <a:srgbClr val="00BCF2"/>
                </a:solidFill>
                <a:ea typeface="Segoe UI" pitchFamily="34" charset="0"/>
                <a:cs typeface="Segoe UI" pitchFamily="34" charset="0"/>
              </a:rPr>
              <a:t>irectX</a:t>
            </a:r>
            <a:endParaRPr lang="en-US" sz="1600" dirty="0">
              <a:solidFill>
                <a:srgbClr val="00BCF2"/>
              </a:solidFill>
              <a:ea typeface="Segoe UI" pitchFamily="34" charset="0"/>
              <a:cs typeface="Segoe UI" pitchFamily="34" charset="0"/>
            </a:endParaRPr>
          </a:p>
          <a:p>
            <a:pPr marL="237428" indent="-237428" defTabSz="1267825" fontAlgn="base">
              <a:spcAft>
                <a:spcPts val="816"/>
              </a:spcAft>
              <a:buFont typeface="Arial" panose="020B0604020202020204" pitchFamily="34" charset="0"/>
              <a:buChar char="•"/>
            </a:pPr>
            <a:r>
              <a:rPr lang="en-US" sz="1600" dirty="0">
                <a:solidFill>
                  <a:srgbClr val="00BCF2"/>
                </a:solidFill>
                <a:ea typeface="Segoe UI" pitchFamily="34" charset="0"/>
                <a:cs typeface="Segoe UI" pitchFamily="34" charset="0"/>
              </a:rPr>
              <a:t>IE10</a:t>
            </a:r>
          </a:p>
        </p:txBody>
      </p:sp>
      <p:sp>
        <p:nvSpPr>
          <p:cNvPr id="46" name="Rounded Rectangle 45"/>
          <p:cNvSpPr/>
          <p:nvPr/>
        </p:nvSpPr>
        <p:spPr bwMode="auto">
          <a:xfrm>
            <a:off x="8706067" y="1826823"/>
            <a:ext cx="3455771" cy="5028002"/>
          </a:xfrm>
          <a:prstGeom prst="roundRect">
            <a:avLst/>
          </a:prstGeom>
          <a:solidFill>
            <a:schemeClr val="bg1"/>
          </a:solidFill>
          <a:ln>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29" tIns="198927" rIns="62164" bIns="198927" numCol="1" spcCol="0" rtlCol="0" fromWordArt="0" anchor="t" anchorCtr="0" forceAA="0" compatLnSpc="1">
            <a:prstTxWarp prst="textNoShape">
              <a:avLst/>
            </a:prstTxWarp>
            <a:noAutofit/>
          </a:bodyPr>
          <a:lstStyle/>
          <a:p>
            <a:pPr defTabSz="1267825" fontAlgn="base">
              <a:spcAft>
                <a:spcPts val="816"/>
              </a:spcAft>
            </a:pPr>
            <a:r>
              <a:rPr lang="pl-PL" dirty="0" smtClean="0">
                <a:solidFill>
                  <a:srgbClr val="00BCF2"/>
                </a:solidFill>
                <a:ea typeface="Segoe UI" pitchFamily="34" charset="0"/>
                <a:cs typeface="Segoe UI" pitchFamily="34" charset="0"/>
              </a:rPr>
              <a:t>Spójna platforma developerska</a:t>
            </a:r>
            <a:endParaRPr lang="en-US" dirty="0">
              <a:solidFill>
                <a:srgbClr val="00BCF2"/>
              </a:solidFill>
              <a:ea typeface="Segoe UI" pitchFamily="34" charset="0"/>
              <a:cs typeface="Segoe UI" pitchFamily="34" charset="0"/>
            </a:endParaRPr>
          </a:p>
          <a:p>
            <a:pPr marL="237428" indent="-237428" defTabSz="1267825" fontAlgn="base">
              <a:spcAft>
                <a:spcPts val="816"/>
              </a:spcAft>
              <a:buFont typeface="Arial" panose="020B0604020202020204" pitchFamily="34" charset="0"/>
              <a:buChar char="•"/>
            </a:pPr>
            <a:r>
              <a:rPr lang="pl-PL" sz="1600" dirty="0" smtClean="0">
                <a:solidFill>
                  <a:srgbClr val="00BCF2"/>
                </a:solidFill>
                <a:ea typeface="Segoe UI" pitchFamily="34" charset="0"/>
                <a:cs typeface="Segoe UI" pitchFamily="34" charset="0"/>
              </a:rPr>
              <a:t>Lepsze wykorzystanie umiejętności oraz kodu</a:t>
            </a:r>
          </a:p>
          <a:p>
            <a:pPr marL="237428" indent="-237428" defTabSz="1267825" fontAlgn="base">
              <a:spcAft>
                <a:spcPts val="816"/>
              </a:spcAft>
              <a:buFont typeface="Arial" panose="020B0604020202020204" pitchFamily="34" charset="0"/>
              <a:buChar char="•"/>
            </a:pPr>
            <a:r>
              <a:rPr lang="pl-PL" sz="1600" dirty="0" smtClean="0">
                <a:solidFill>
                  <a:srgbClr val="00BCF2"/>
                </a:solidFill>
                <a:ea typeface="Segoe UI" pitchFamily="34" charset="0"/>
                <a:cs typeface="Segoe UI" pitchFamily="34" charset="0"/>
              </a:rPr>
              <a:t>Przyjemniejsze odczucia przy korzystaniu z aplikacji</a:t>
            </a:r>
            <a:endParaRPr lang="en-US" sz="1600" dirty="0">
              <a:solidFill>
                <a:srgbClr val="00BCF2"/>
              </a:solidFill>
              <a:ea typeface="Segoe UI" pitchFamily="34" charset="0"/>
              <a:cs typeface="Segoe UI" pitchFamily="34" charset="0"/>
            </a:endParaRPr>
          </a:p>
          <a:p>
            <a:pPr defTabSz="1267825" fontAlgn="base">
              <a:spcAft>
                <a:spcPts val="816"/>
              </a:spcAft>
            </a:pPr>
            <a:r>
              <a:rPr lang="pl-PL" dirty="0" smtClean="0">
                <a:solidFill>
                  <a:srgbClr val="00BCF2"/>
                </a:solidFill>
                <a:ea typeface="Segoe UI" pitchFamily="34" charset="0"/>
                <a:cs typeface="Segoe UI" pitchFamily="34" charset="0"/>
              </a:rPr>
              <a:t>Połączone sklepy</a:t>
            </a:r>
            <a:endParaRPr lang="en-US" dirty="0">
              <a:solidFill>
                <a:srgbClr val="00BCF2"/>
              </a:solidFill>
              <a:ea typeface="Segoe UI" pitchFamily="34" charset="0"/>
              <a:cs typeface="Segoe UI" pitchFamily="34" charset="0"/>
            </a:endParaRPr>
          </a:p>
          <a:p>
            <a:pPr marL="237428" indent="-237428" defTabSz="1267825" fontAlgn="base">
              <a:spcAft>
                <a:spcPts val="816"/>
              </a:spcAft>
              <a:buFont typeface="Arial" panose="020B0604020202020204" pitchFamily="34" charset="0"/>
              <a:buChar char="•"/>
            </a:pPr>
            <a:r>
              <a:rPr lang="pl-PL" sz="1600" dirty="0" smtClean="0">
                <a:solidFill>
                  <a:srgbClr val="00BCF2"/>
                </a:solidFill>
                <a:ea typeface="Segoe UI" pitchFamily="34" charset="0"/>
                <a:cs typeface="Segoe UI" pitchFamily="34" charset="0"/>
              </a:rPr>
              <a:t>Jedno konto </a:t>
            </a:r>
            <a:r>
              <a:rPr lang="pl-PL" sz="1600" dirty="0" err="1" smtClean="0">
                <a:solidFill>
                  <a:srgbClr val="00BCF2"/>
                </a:solidFill>
                <a:ea typeface="Segoe UI" pitchFamily="34" charset="0"/>
                <a:cs typeface="Segoe UI" pitchFamily="34" charset="0"/>
              </a:rPr>
              <a:t>dev</a:t>
            </a:r>
            <a:endParaRPr lang="en-US" sz="1600" dirty="0">
              <a:solidFill>
                <a:srgbClr val="00BCF2"/>
              </a:solidFill>
              <a:ea typeface="Segoe UI" pitchFamily="34" charset="0"/>
              <a:cs typeface="Segoe UI" pitchFamily="34" charset="0"/>
            </a:endParaRPr>
          </a:p>
          <a:p>
            <a:pPr marL="237428" indent="-237428" defTabSz="1267825" fontAlgn="base">
              <a:spcAft>
                <a:spcPts val="816"/>
              </a:spcAft>
              <a:buFont typeface="Arial" panose="020B0604020202020204" pitchFamily="34" charset="0"/>
              <a:buChar char="•"/>
            </a:pPr>
            <a:r>
              <a:rPr lang="pl-PL" sz="1600" dirty="0" smtClean="0">
                <a:solidFill>
                  <a:srgbClr val="00BCF2"/>
                </a:solidFill>
                <a:ea typeface="Segoe UI" pitchFamily="34" charset="0"/>
                <a:cs typeface="Segoe UI" pitchFamily="34" charset="0"/>
              </a:rPr>
              <a:t>Współdzielenie tytułów</a:t>
            </a:r>
            <a:endParaRPr lang="en-US" sz="1600" dirty="0">
              <a:solidFill>
                <a:srgbClr val="00BCF2"/>
              </a:solidFill>
              <a:ea typeface="Segoe UI" pitchFamily="34" charset="0"/>
              <a:cs typeface="Segoe UI" pitchFamily="34" charset="0"/>
            </a:endParaRPr>
          </a:p>
          <a:p>
            <a:pPr defTabSz="1267825" fontAlgn="base">
              <a:spcAft>
                <a:spcPts val="816"/>
              </a:spcAft>
            </a:pPr>
            <a:r>
              <a:rPr lang="pl-PL" dirty="0" smtClean="0">
                <a:solidFill>
                  <a:srgbClr val="00BCF2"/>
                </a:solidFill>
                <a:ea typeface="Segoe UI" pitchFamily="34" charset="0"/>
                <a:cs typeface="Segoe UI" pitchFamily="34" charset="0"/>
              </a:rPr>
              <a:t>Wspólny rdzeń</a:t>
            </a:r>
            <a:endParaRPr lang="en-US" dirty="0">
              <a:solidFill>
                <a:srgbClr val="00BCF2"/>
              </a:solidFill>
              <a:ea typeface="Segoe UI" pitchFamily="34" charset="0"/>
              <a:cs typeface="Segoe UI" pitchFamily="34" charset="0"/>
            </a:endParaRPr>
          </a:p>
          <a:p>
            <a:pPr marL="237428" indent="-237428" defTabSz="1267825" fontAlgn="base">
              <a:spcAft>
                <a:spcPts val="816"/>
              </a:spcAft>
              <a:buFont typeface="Arial" panose="020B0604020202020204" pitchFamily="34" charset="0"/>
              <a:buChar char="•"/>
            </a:pPr>
            <a:r>
              <a:rPr lang="pl-PL" sz="1600" dirty="0" smtClean="0">
                <a:solidFill>
                  <a:srgbClr val="00BCF2"/>
                </a:solidFill>
                <a:ea typeface="Segoe UI" pitchFamily="34" charset="0"/>
                <a:cs typeface="Segoe UI" pitchFamily="34" charset="0"/>
              </a:rPr>
              <a:t>API zbliżeniowe i lokalizacji</a:t>
            </a:r>
            <a:endParaRPr lang="en-US" sz="1600" dirty="0">
              <a:solidFill>
                <a:srgbClr val="00BCF2"/>
              </a:solidFill>
              <a:ea typeface="Segoe UI" pitchFamily="34" charset="0"/>
              <a:cs typeface="Segoe UI" pitchFamily="34" charset="0"/>
            </a:endParaRPr>
          </a:p>
          <a:p>
            <a:pPr marL="237428" indent="-237428" defTabSz="1267825" fontAlgn="base">
              <a:spcAft>
                <a:spcPts val="816"/>
              </a:spcAft>
              <a:buFont typeface="Arial" panose="020B0604020202020204" pitchFamily="34" charset="0"/>
              <a:buChar char="•"/>
            </a:pPr>
            <a:r>
              <a:rPr lang="pl-PL" sz="1600" dirty="0" smtClean="0">
                <a:solidFill>
                  <a:srgbClr val="00BCF2"/>
                </a:solidFill>
                <a:ea typeface="Segoe UI" pitchFamily="34" charset="0"/>
                <a:cs typeface="Segoe UI" pitchFamily="34" charset="0"/>
              </a:rPr>
              <a:t>Bezpieczeństwo oraz identyfikacja użytkownika</a:t>
            </a:r>
            <a:endParaRPr lang="en-US" sz="1600" dirty="0">
              <a:solidFill>
                <a:srgbClr val="00BCF2"/>
              </a:solidFill>
              <a:ea typeface="Segoe UI" pitchFamily="34" charset="0"/>
              <a:cs typeface="Segoe UI" pitchFamily="34" charset="0"/>
            </a:endParaRPr>
          </a:p>
          <a:p>
            <a:pPr marL="237428" indent="-237428" defTabSz="1267825" fontAlgn="base">
              <a:spcAft>
                <a:spcPts val="816"/>
              </a:spcAft>
              <a:buFont typeface="Arial" panose="020B0604020202020204" pitchFamily="34" charset="0"/>
              <a:buChar char="•"/>
            </a:pPr>
            <a:r>
              <a:rPr lang="pl-PL" sz="1600" dirty="0" smtClean="0">
                <a:solidFill>
                  <a:srgbClr val="00BCF2"/>
                </a:solidFill>
                <a:ea typeface="Segoe UI" pitchFamily="34" charset="0"/>
                <a:cs typeface="Segoe UI" pitchFamily="34" charset="0"/>
              </a:rPr>
              <a:t>Zadania w tle</a:t>
            </a:r>
            <a:endParaRPr lang="en-US" sz="1600" dirty="0">
              <a:solidFill>
                <a:srgbClr val="00BCF2"/>
              </a:solidFill>
              <a:ea typeface="Segoe UI" pitchFamily="34" charset="0"/>
              <a:cs typeface="Segoe UI" pitchFamily="34" charset="0"/>
            </a:endParaRPr>
          </a:p>
        </p:txBody>
      </p:sp>
      <p:sp>
        <p:nvSpPr>
          <p:cNvPr id="47" name="Right Arrow 46"/>
          <p:cNvSpPr/>
          <p:nvPr/>
        </p:nvSpPr>
        <p:spPr bwMode="auto">
          <a:xfrm>
            <a:off x="3557720" y="1370070"/>
            <a:ext cx="520272" cy="520272"/>
          </a:xfrm>
          <a:prstGeom prst="rightArrow">
            <a:avLst/>
          </a:prstGeom>
          <a:solidFill>
            <a:schemeClr val="accent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59" tIns="198927" rIns="248659" bIns="198927" numCol="1" spcCol="0" rtlCol="0" fromWordArt="0" anchor="t" anchorCtr="0" forceAA="0" compatLnSpc="1">
            <a:prstTxWarp prst="textNoShape">
              <a:avLst/>
            </a:prstTxWarp>
            <a:noAutofit/>
          </a:bodyPr>
          <a:lstStyle/>
          <a:p>
            <a:pPr algn="ctr" defTabSz="1267825" fontAlgn="base">
              <a:lnSpc>
                <a:spcPct val="90000"/>
              </a:lnSpc>
              <a:spcBef>
                <a:spcPct val="0"/>
              </a:spcBef>
              <a:spcAft>
                <a:spcPct val="0"/>
              </a:spcAft>
            </a:pPr>
            <a:endParaRPr lang="en-US" sz="1904" dirty="0" err="1">
              <a:gradFill>
                <a:gsLst>
                  <a:gs pos="0">
                    <a:srgbClr val="FFFFFF"/>
                  </a:gs>
                  <a:gs pos="100000">
                    <a:srgbClr val="FFFFFF"/>
                  </a:gs>
                </a:gsLst>
                <a:lin ang="5400000" scaled="0"/>
              </a:gradFill>
              <a:ea typeface="Segoe UI" pitchFamily="34" charset="0"/>
              <a:cs typeface="Segoe UI" pitchFamily="34" charset="0"/>
            </a:endParaRPr>
          </a:p>
        </p:txBody>
      </p:sp>
      <p:sp>
        <p:nvSpPr>
          <p:cNvPr id="48" name="Right Arrow 47"/>
          <p:cNvSpPr/>
          <p:nvPr/>
        </p:nvSpPr>
        <p:spPr bwMode="auto">
          <a:xfrm>
            <a:off x="7674484" y="1370070"/>
            <a:ext cx="520272" cy="520272"/>
          </a:xfrm>
          <a:prstGeom prst="rightArrow">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59" tIns="198927" rIns="248659" bIns="198927" numCol="1" spcCol="0" rtlCol="0" fromWordArt="0" anchor="t" anchorCtr="0" forceAA="0" compatLnSpc="1">
            <a:prstTxWarp prst="textNoShape">
              <a:avLst/>
            </a:prstTxWarp>
            <a:noAutofit/>
          </a:bodyPr>
          <a:lstStyle/>
          <a:p>
            <a:pPr algn="ctr" defTabSz="1267825" fontAlgn="base">
              <a:lnSpc>
                <a:spcPct val="90000"/>
              </a:lnSpc>
              <a:spcBef>
                <a:spcPct val="0"/>
              </a:spcBef>
              <a:spcAft>
                <a:spcPct val="0"/>
              </a:spcAft>
            </a:pPr>
            <a:endParaRPr lang="en-US" sz="1904"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6311596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0-#ppt_w/2"/>
                                          </p:val>
                                        </p:tav>
                                        <p:tav tm="100000">
                                          <p:val>
                                            <p:strVal val="#ppt_x"/>
                                          </p:val>
                                        </p:tav>
                                      </p:tavLst>
                                    </p:anim>
                                    <p:anim calcmode="lin" valueType="num">
                                      <p:cBhvr additive="base">
                                        <p:cTn id="12" dur="500" fill="hold"/>
                                        <p:tgtEl>
                                          <p:spTgt spid="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fill="hold"/>
                                        <p:tgtEl>
                                          <p:spTgt spid="47"/>
                                        </p:tgtEl>
                                        <p:attrNameLst>
                                          <p:attrName>ppt_x</p:attrName>
                                        </p:attrNameLst>
                                      </p:cBhvr>
                                      <p:tavLst>
                                        <p:tav tm="0">
                                          <p:val>
                                            <p:strVal val="0-#ppt_w/2"/>
                                          </p:val>
                                        </p:tav>
                                        <p:tav tm="100000">
                                          <p:val>
                                            <p:strVal val="#ppt_x"/>
                                          </p:val>
                                        </p:tav>
                                      </p:tavLst>
                                    </p:anim>
                                    <p:anim calcmode="lin" valueType="num">
                                      <p:cBhvr additive="base">
                                        <p:cTn id="16"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fill="hold"/>
                                        <p:tgtEl>
                                          <p:spTgt spid="42"/>
                                        </p:tgtEl>
                                        <p:attrNameLst>
                                          <p:attrName>ppt_x</p:attrName>
                                        </p:attrNameLst>
                                      </p:cBhvr>
                                      <p:tavLst>
                                        <p:tav tm="0">
                                          <p:val>
                                            <p:strVal val="0-#ppt_w/2"/>
                                          </p:val>
                                        </p:tav>
                                        <p:tav tm="100000">
                                          <p:val>
                                            <p:strVal val="#ppt_x"/>
                                          </p:val>
                                        </p:tav>
                                      </p:tavLst>
                                    </p:anim>
                                    <p:anim calcmode="lin" valueType="num">
                                      <p:cBhvr additive="base">
                                        <p:cTn id="22" dur="500" fill="hold"/>
                                        <p:tgtEl>
                                          <p:spTgt spid="42"/>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0-#ppt_w/2"/>
                                          </p:val>
                                        </p:tav>
                                        <p:tav tm="100000">
                                          <p:val>
                                            <p:strVal val="#ppt_x"/>
                                          </p:val>
                                        </p:tav>
                                      </p:tavLst>
                                    </p:anim>
                                    <p:anim calcmode="lin" valueType="num">
                                      <p:cBhvr additive="base">
                                        <p:cTn id="26" dur="500" fill="hold"/>
                                        <p:tgtEl>
                                          <p:spTgt spid="45"/>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additive="base">
                                        <p:cTn id="29" dur="500" fill="hold"/>
                                        <p:tgtEl>
                                          <p:spTgt spid="48"/>
                                        </p:tgtEl>
                                        <p:attrNameLst>
                                          <p:attrName>ppt_x</p:attrName>
                                        </p:attrNameLst>
                                      </p:cBhvr>
                                      <p:tavLst>
                                        <p:tav tm="0">
                                          <p:val>
                                            <p:strVal val="0-#ppt_w/2"/>
                                          </p:val>
                                        </p:tav>
                                        <p:tav tm="100000">
                                          <p:val>
                                            <p:strVal val="#ppt_x"/>
                                          </p:val>
                                        </p:tav>
                                      </p:tavLst>
                                    </p:anim>
                                    <p:anim calcmode="lin" valueType="num">
                                      <p:cBhvr additive="base">
                                        <p:cTn id="30"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0-#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additive="base">
                                        <p:cTn id="43" dur="500" fill="hold"/>
                                        <p:tgtEl>
                                          <p:spTgt spid="46"/>
                                        </p:tgtEl>
                                        <p:attrNameLst>
                                          <p:attrName>ppt_x</p:attrName>
                                        </p:attrNameLst>
                                      </p:cBhvr>
                                      <p:tavLst>
                                        <p:tav tm="0">
                                          <p:val>
                                            <p:strVal val="0-#ppt_w/2"/>
                                          </p:val>
                                        </p:tav>
                                        <p:tav tm="100000">
                                          <p:val>
                                            <p:strVal val="#ppt_x"/>
                                          </p:val>
                                        </p:tav>
                                      </p:tavLst>
                                    </p:anim>
                                    <p:anim calcmode="lin" valueType="num">
                                      <p:cBhvr additive="base">
                                        <p:cTn id="44"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42" grpId="0" animBg="1"/>
      <p:bldP spid="43" grpId="0" animBg="1"/>
      <p:bldP spid="44" grpId="0" animBg="1"/>
      <p:bldP spid="45" grpId="0" animBg="1"/>
      <p:bldP spid="46" grpId="0" animBg="1"/>
      <p:bldP spid="47" grpId="0" animBg="1"/>
      <p:bldP spid="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20"/>
          </p:nvPr>
        </p:nvSpPr>
        <p:spPr/>
        <p:txBody>
          <a:bodyPr/>
          <a:lstStyle/>
          <a:p>
            <a:fld id="{B6F15528-21DE-4FAA-801E-634DDDAF4B2B}" type="slidenum">
              <a:rPr lang="en-US" smtClean="0">
                <a:solidFill>
                  <a:srgbClr val="000000">
                    <a:lumMod val="40000"/>
                    <a:lumOff val="60000"/>
                  </a:srgbClr>
                </a:solidFill>
              </a:rPr>
              <a:pPr/>
              <a:t>9</a:t>
            </a:fld>
            <a:endParaRPr lang="en-US" dirty="0">
              <a:solidFill>
                <a:srgbClr val="000000">
                  <a:lumMod val="40000"/>
                  <a:lumOff val="60000"/>
                </a:srgbClr>
              </a:solidFill>
            </a:endParaRPr>
          </a:p>
        </p:txBody>
      </p:sp>
      <p:sp>
        <p:nvSpPr>
          <p:cNvPr id="3" name="Title 2"/>
          <p:cNvSpPr>
            <a:spLocks noGrp="1"/>
          </p:cNvSpPr>
          <p:nvPr>
            <p:ph type="title"/>
          </p:nvPr>
        </p:nvSpPr>
        <p:spPr>
          <a:xfrm>
            <a:off x="622617" y="546609"/>
            <a:ext cx="11191240" cy="527357"/>
          </a:xfrm>
        </p:spPr>
        <p:txBody>
          <a:bodyPr/>
          <a:lstStyle/>
          <a:p>
            <a:r>
              <a:rPr lang="pl-PL" sz="4400" dirty="0" smtClean="0"/>
              <a:t>Spójność API pomiędzy platformami Windows</a:t>
            </a:r>
            <a:endParaRPr lang="en-US" sz="4400" dirty="0"/>
          </a:p>
        </p:txBody>
      </p:sp>
      <p:sp>
        <p:nvSpPr>
          <p:cNvPr id="47" name="Oval 46"/>
          <p:cNvSpPr/>
          <p:nvPr/>
        </p:nvSpPr>
        <p:spPr bwMode="auto">
          <a:xfrm>
            <a:off x="1123460" y="1867278"/>
            <a:ext cx="4879875" cy="4583229"/>
          </a:xfrm>
          <a:prstGeom prst="ellipse">
            <a:avLst/>
          </a:prstGeom>
          <a:solidFill>
            <a:srgbClr val="0072C6">
              <a:alpha val="3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59" tIns="198927" rIns="248659" bIns="198927" numCol="1" spcCol="0" rtlCol="0" fromWordArt="0" anchor="t" anchorCtr="0" forceAA="0" compatLnSpc="1">
            <a:prstTxWarp prst="textNoShape">
              <a:avLst/>
            </a:prstTxWarp>
            <a:noAutofit/>
          </a:bodyPr>
          <a:lstStyle/>
          <a:p>
            <a:pPr algn="ctr" defTabSz="1267825" fontAlgn="base">
              <a:lnSpc>
                <a:spcPct val="90000"/>
              </a:lnSpc>
              <a:spcBef>
                <a:spcPct val="0"/>
              </a:spcBef>
              <a:spcAft>
                <a:spcPct val="0"/>
              </a:spcAft>
            </a:pPr>
            <a:endParaRPr lang="en-US" sz="3264" dirty="0" err="1">
              <a:gradFill>
                <a:gsLst>
                  <a:gs pos="0">
                    <a:srgbClr val="FFFFFF"/>
                  </a:gs>
                  <a:gs pos="100000">
                    <a:srgbClr val="FFFFFF"/>
                  </a:gs>
                </a:gsLst>
                <a:lin ang="5400000" scaled="0"/>
              </a:gradFill>
              <a:ea typeface="Segoe UI" pitchFamily="34" charset="0"/>
              <a:cs typeface="Segoe UI" pitchFamily="34" charset="0"/>
            </a:endParaRPr>
          </a:p>
        </p:txBody>
      </p:sp>
      <p:sp>
        <p:nvSpPr>
          <p:cNvPr id="48" name="Oval 47"/>
          <p:cNvSpPr/>
          <p:nvPr/>
        </p:nvSpPr>
        <p:spPr bwMode="auto">
          <a:xfrm>
            <a:off x="1705141" y="1905571"/>
            <a:ext cx="4821048" cy="4456581"/>
          </a:xfrm>
          <a:prstGeom prst="ellipse">
            <a:avLst/>
          </a:prstGeom>
          <a:solidFill>
            <a:srgbClr val="FF0000">
              <a:alpha val="3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59" tIns="198927" rIns="248659" bIns="198927" numCol="1" spcCol="0" rtlCol="0" fromWordArt="0" anchor="t" anchorCtr="0" forceAA="0" compatLnSpc="1">
            <a:prstTxWarp prst="textNoShape">
              <a:avLst/>
            </a:prstTxWarp>
            <a:noAutofit/>
          </a:bodyPr>
          <a:lstStyle/>
          <a:p>
            <a:pPr algn="ctr" defTabSz="1267825" fontAlgn="base">
              <a:lnSpc>
                <a:spcPct val="90000"/>
              </a:lnSpc>
              <a:spcBef>
                <a:spcPct val="0"/>
              </a:spcBef>
              <a:spcAft>
                <a:spcPct val="0"/>
              </a:spcAft>
            </a:pPr>
            <a:endParaRPr lang="en-US" sz="3264" dirty="0" err="1">
              <a:gradFill>
                <a:gsLst>
                  <a:gs pos="0">
                    <a:srgbClr val="FFFFFF"/>
                  </a:gs>
                  <a:gs pos="100000">
                    <a:srgbClr val="FFFFFF"/>
                  </a:gs>
                </a:gsLst>
                <a:lin ang="5400000" scaled="0"/>
              </a:gradFill>
              <a:ea typeface="Segoe UI" pitchFamily="34" charset="0"/>
              <a:cs typeface="Segoe UI" pitchFamily="34" charset="0"/>
            </a:endParaRPr>
          </a:p>
        </p:txBody>
      </p:sp>
      <p:sp>
        <p:nvSpPr>
          <p:cNvPr id="49" name="Oval 48"/>
          <p:cNvSpPr/>
          <p:nvPr/>
        </p:nvSpPr>
        <p:spPr bwMode="auto">
          <a:xfrm>
            <a:off x="5381694" y="3319680"/>
            <a:ext cx="1144497" cy="1628365"/>
          </a:xfrm>
          <a:prstGeom prst="ellipse">
            <a:avLst/>
          </a:prstGeom>
          <a:solidFill>
            <a:srgbClr val="FF0000">
              <a:alpha val="3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59" tIns="198927" rIns="248659" bIns="198927" numCol="1" spcCol="0" rtlCol="0" fromWordArt="0" anchor="t" anchorCtr="0" forceAA="0" compatLnSpc="1">
            <a:prstTxWarp prst="textNoShape">
              <a:avLst/>
            </a:prstTxWarp>
            <a:noAutofit/>
          </a:bodyPr>
          <a:lstStyle/>
          <a:p>
            <a:pPr algn="ctr" defTabSz="1267825" fontAlgn="base">
              <a:lnSpc>
                <a:spcPct val="90000"/>
              </a:lnSpc>
              <a:spcBef>
                <a:spcPct val="0"/>
              </a:spcBef>
              <a:spcAft>
                <a:spcPct val="0"/>
              </a:spcAft>
            </a:pPr>
            <a:endParaRPr lang="en-US" sz="3264" dirty="0" err="1">
              <a:gradFill>
                <a:gsLst>
                  <a:gs pos="0">
                    <a:srgbClr val="FFFFFF"/>
                  </a:gs>
                  <a:gs pos="100000">
                    <a:srgbClr val="FFFFFF"/>
                  </a:gs>
                </a:gsLst>
                <a:lin ang="5400000" scaled="0"/>
              </a:gradFill>
              <a:ea typeface="Segoe UI" pitchFamily="34" charset="0"/>
              <a:cs typeface="Segoe UI" pitchFamily="34" charset="0"/>
            </a:endParaRPr>
          </a:p>
        </p:txBody>
      </p:sp>
      <p:sp>
        <p:nvSpPr>
          <p:cNvPr id="51" name="TextBox 50"/>
          <p:cNvSpPr txBox="1"/>
          <p:nvPr/>
        </p:nvSpPr>
        <p:spPr>
          <a:xfrm>
            <a:off x="3725647" y="3664240"/>
            <a:ext cx="2382982" cy="853786"/>
          </a:xfrm>
          <a:prstGeom prst="rect">
            <a:avLst/>
          </a:prstGeom>
          <a:noFill/>
        </p:spPr>
        <p:txBody>
          <a:bodyPr wrap="square" lIns="248659" tIns="198927" rIns="248659" bIns="198927" rtlCol="0">
            <a:spAutoFit/>
          </a:bodyPr>
          <a:lstStyle/>
          <a:p>
            <a:pPr algn="r">
              <a:lnSpc>
                <a:spcPct val="90000"/>
              </a:lnSpc>
            </a:pPr>
            <a:r>
              <a:rPr lang="pl-PL" sz="1632" dirty="0" smtClean="0">
                <a:gradFill>
                  <a:gsLst>
                    <a:gs pos="2917">
                      <a:srgbClr val="505050"/>
                    </a:gs>
                    <a:gs pos="30000">
                      <a:srgbClr val="505050"/>
                    </a:gs>
                  </a:gsLst>
                  <a:lin ang="5400000" scaled="0"/>
                </a:gradFill>
              </a:rPr>
              <a:t>Wspólne API</a:t>
            </a:r>
            <a:r>
              <a:rPr lang="en-US" sz="1632" dirty="0">
                <a:gradFill>
                  <a:gsLst>
                    <a:gs pos="2917">
                      <a:srgbClr val="505050"/>
                    </a:gs>
                    <a:gs pos="30000">
                      <a:srgbClr val="505050"/>
                    </a:gs>
                  </a:gsLst>
                  <a:lin ang="5400000" scaled="0"/>
                </a:gradFill>
              </a:rPr>
              <a:t/>
            </a:r>
            <a:br>
              <a:rPr lang="en-US" sz="1632" dirty="0">
                <a:gradFill>
                  <a:gsLst>
                    <a:gs pos="2917">
                      <a:srgbClr val="505050"/>
                    </a:gs>
                    <a:gs pos="30000">
                      <a:srgbClr val="505050"/>
                    </a:gs>
                  </a:gsLst>
                  <a:lin ang="5400000" scaled="0"/>
                </a:gradFill>
              </a:rPr>
            </a:br>
            <a:r>
              <a:rPr lang="en-US" sz="1632" dirty="0" err="1" smtClean="0">
                <a:gradFill>
                  <a:gsLst>
                    <a:gs pos="2917">
                      <a:srgbClr val="505050"/>
                    </a:gs>
                    <a:gs pos="30000">
                      <a:srgbClr val="505050"/>
                    </a:gs>
                  </a:gsLst>
                  <a:lin ang="5400000" scaled="0"/>
                </a:gradFill>
              </a:rPr>
              <a:t>WinRT</a:t>
            </a:r>
            <a:endParaRPr lang="en-US" sz="1632" dirty="0">
              <a:gradFill>
                <a:gsLst>
                  <a:gs pos="2917">
                    <a:srgbClr val="505050"/>
                  </a:gs>
                  <a:gs pos="30000">
                    <a:srgbClr val="505050"/>
                  </a:gs>
                </a:gsLst>
                <a:lin ang="5400000" scaled="0"/>
              </a:gradFill>
            </a:endParaRPr>
          </a:p>
        </p:txBody>
      </p:sp>
      <p:sp>
        <p:nvSpPr>
          <p:cNvPr id="52" name="TextBox 51"/>
          <p:cNvSpPr txBox="1"/>
          <p:nvPr/>
        </p:nvSpPr>
        <p:spPr>
          <a:xfrm>
            <a:off x="5953942" y="3651570"/>
            <a:ext cx="2382982" cy="853786"/>
          </a:xfrm>
          <a:prstGeom prst="rect">
            <a:avLst/>
          </a:prstGeom>
          <a:noFill/>
        </p:spPr>
        <p:txBody>
          <a:bodyPr wrap="square" lIns="248659" tIns="198927" rIns="248659" bIns="198927" rtlCol="0">
            <a:spAutoFit/>
          </a:bodyPr>
          <a:lstStyle/>
          <a:p>
            <a:pPr>
              <a:lnSpc>
                <a:spcPct val="90000"/>
              </a:lnSpc>
            </a:pPr>
            <a:r>
              <a:rPr lang="pl-PL" sz="1632" dirty="0" smtClean="0">
                <a:gradFill>
                  <a:gsLst>
                    <a:gs pos="2917">
                      <a:srgbClr val="505050"/>
                    </a:gs>
                    <a:gs pos="30000">
                      <a:srgbClr val="505050"/>
                    </a:gs>
                  </a:gsLst>
                  <a:lin ang="5400000" scaled="0"/>
                </a:gradFill>
              </a:rPr>
              <a:t>API </a:t>
            </a:r>
            <a:r>
              <a:rPr lang="pl-PL" sz="1632" dirty="0" err="1" smtClean="0">
                <a:gradFill>
                  <a:gsLst>
                    <a:gs pos="2917">
                      <a:srgbClr val="505050"/>
                    </a:gs>
                    <a:gs pos="30000">
                      <a:srgbClr val="505050"/>
                    </a:gs>
                  </a:gsLst>
                  <a:lin ang="5400000" scaled="0"/>
                </a:gradFill>
              </a:rPr>
              <a:t>WinRT</a:t>
            </a:r>
            <a:r>
              <a:rPr lang="pl-PL" sz="1632" dirty="0" smtClean="0">
                <a:gradFill>
                  <a:gsLst>
                    <a:gs pos="2917">
                      <a:srgbClr val="505050"/>
                    </a:gs>
                    <a:gs pos="30000">
                      <a:srgbClr val="505050"/>
                    </a:gs>
                  </a:gsLst>
                  <a:lin ang="5400000" scaled="0"/>
                </a:gradFill>
              </a:rPr>
              <a:t> wyłączne dla telefonu</a:t>
            </a:r>
            <a:endParaRPr lang="en-US" sz="1632" dirty="0">
              <a:gradFill>
                <a:gsLst>
                  <a:gs pos="2917">
                    <a:srgbClr val="505050"/>
                  </a:gs>
                  <a:gs pos="30000">
                    <a:srgbClr val="505050"/>
                  </a:gs>
                </a:gsLst>
                <a:lin ang="5400000" scaled="0"/>
              </a:gradFill>
            </a:endParaRPr>
          </a:p>
        </p:txBody>
      </p:sp>
      <p:sp>
        <p:nvSpPr>
          <p:cNvPr id="53" name="TextBox 52"/>
          <p:cNvSpPr txBox="1"/>
          <p:nvPr/>
        </p:nvSpPr>
        <p:spPr>
          <a:xfrm>
            <a:off x="848873" y="3664240"/>
            <a:ext cx="2382982" cy="1079810"/>
          </a:xfrm>
          <a:prstGeom prst="rect">
            <a:avLst/>
          </a:prstGeom>
          <a:noFill/>
        </p:spPr>
        <p:txBody>
          <a:bodyPr wrap="square" lIns="248659" tIns="198927" rIns="248659" bIns="198927" rtlCol="0">
            <a:spAutoFit/>
          </a:bodyPr>
          <a:lstStyle/>
          <a:p>
            <a:pPr algn="r">
              <a:lnSpc>
                <a:spcPct val="90000"/>
              </a:lnSpc>
            </a:pPr>
            <a:r>
              <a:rPr lang="en-US" sz="1632" dirty="0">
                <a:gradFill>
                  <a:gsLst>
                    <a:gs pos="2917">
                      <a:srgbClr val="505050"/>
                    </a:gs>
                    <a:gs pos="30000">
                      <a:srgbClr val="505050"/>
                    </a:gs>
                  </a:gsLst>
                  <a:lin ang="5400000" scaled="0"/>
                </a:gradFill>
              </a:rPr>
              <a:t/>
            </a:r>
            <a:br>
              <a:rPr lang="en-US" sz="1632" dirty="0">
                <a:gradFill>
                  <a:gsLst>
                    <a:gs pos="2917">
                      <a:srgbClr val="505050"/>
                    </a:gs>
                    <a:gs pos="30000">
                      <a:srgbClr val="505050"/>
                    </a:gs>
                  </a:gsLst>
                  <a:lin ang="5400000" scaled="0"/>
                </a:gradFill>
              </a:rPr>
            </a:br>
            <a:r>
              <a:rPr lang="pl-PL" sz="1632" dirty="0" smtClean="0">
                <a:gradFill>
                  <a:gsLst>
                    <a:gs pos="2917">
                      <a:srgbClr val="505050"/>
                    </a:gs>
                    <a:gs pos="30000">
                      <a:srgbClr val="505050"/>
                    </a:gs>
                  </a:gsLst>
                  <a:lin ang="5400000" scaled="0"/>
                </a:gradFill>
              </a:rPr>
              <a:t>API wyłączne dla </a:t>
            </a:r>
            <a:r>
              <a:rPr lang="en-US" sz="1632" dirty="0" err="1" smtClean="0">
                <a:gradFill>
                  <a:gsLst>
                    <a:gs pos="2917">
                      <a:srgbClr val="505050"/>
                    </a:gs>
                    <a:gs pos="30000">
                      <a:srgbClr val="505050"/>
                    </a:gs>
                  </a:gsLst>
                  <a:lin ang="5400000" scaled="0"/>
                </a:gradFill>
              </a:rPr>
              <a:t>WinRT</a:t>
            </a:r>
            <a:endParaRPr lang="en-US" sz="1632" dirty="0">
              <a:gradFill>
                <a:gsLst>
                  <a:gs pos="2917">
                    <a:srgbClr val="505050"/>
                  </a:gs>
                  <a:gs pos="30000">
                    <a:srgbClr val="505050"/>
                  </a:gs>
                </a:gsLst>
                <a:lin ang="5400000" scaled="0"/>
              </a:gradFill>
            </a:endParaRPr>
          </a:p>
        </p:txBody>
      </p:sp>
      <p:sp>
        <p:nvSpPr>
          <p:cNvPr id="54" name="Text Placeholder 15"/>
          <p:cNvSpPr>
            <a:spLocks noGrp="1"/>
          </p:cNvSpPr>
          <p:nvPr>
            <p:ph type="body" sz="quarter" idx="4294967295"/>
          </p:nvPr>
        </p:nvSpPr>
        <p:spPr>
          <a:xfrm>
            <a:off x="6543459" y="1352916"/>
            <a:ext cx="5840323" cy="1540935"/>
          </a:xfrm>
          <a:prstGeom prst="rect">
            <a:avLst/>
          </a:prstGeom>
        </p:spPr>
        <p:txBody>
          <a:bodyPr/>
          <a:lstStyle/>
          <a:p>
            <a:pPr marL="0" indent="0">
              <a:spcAft>
                <a:spcPts val="1631"/>
              </a:spcAft>
              <a:buNone/>
            </a:pPr>
            <a:r>
              <a:rPr lang="pl-PL" sz="2448" dirty="0" smtClean="0">
                <a:solidFill>
                  <a:schemeClr val="accent1"/>
                </a:solidFill>
              </a:rPr>
              <a:t>Windows Runtime (</a:t>
            </a:r>
            <a:r>
              <a:rPr lang="pl-PL" sz="2448" dirty="0" err="1" smtClean="0">
                <a:solidFill>
                  <a:schemeClr val="accent1"/>
                </a:solidFill>
              </a:rPr>
              <a:t>WinRT</a:t>
            </a:r>
            <a:r>
              <a:rPr lang="pl-PL" sz="2448" dirty="0" smtClean="0">
                <a:solidFill>
                  <a:schemeClr val="accent1"/>
                </a:solidFill>
              </a:rPr>
              <a:t>) to zestaw bibliotek i API współdzielonych pomiędzy platformami Windows na różnych urządzeniach</a:t>
            </a:r>
            <a:endParaRPr lang="en-US" sz="2448" dirty="0">
              <a:solidFill>
                <a:schemeClr val="accent1"/>
              </a:solidFill>
            </a:endParaRPr>
          </a:p>
        </p:txBody>
      </p:sp>
      <p:sp>
        <p:nvSpPr>
          <p:cNvPr id="55" name="Text Placeholder 3"/>
          <p:cNvSpPr txBox="1">
            <a:spLocks/>
          </p:cNvSpPr>
          <p:nvPr/>
        </p:nvSpPr>
        <p:spPr>
          <a:xfrm>
            <a:off x="6543458" y="4505331"/>
            <a:ext cx="5923758" cy="1836577"/>
          </a:xfrm>
          <a:prstGeom prst="rect">
            <a:avLst/>
          </a:prstGeom>
        </p:spPr>
        <p:txBody>
          <a:bodyPr/>
          <a:lstStyle>
            <a:lvl1pPr marL="114297" indent="-114297" algn="l" defTabSz="914378" rtl="0" eaLnBrk="1" latinLnBrk="0" hangingPunct="1">
              <a:lnSpc>
                <a:spcPct val="125000"/>
              </a:lnSpc>
              <a:spcBef>
                <a:spcPts val="600"/>
              </a:spcBef>
              <a:buClrTx/>
              <a:buSzPct val="100000"/>
              <a:buFont typeface="Arial" pitchFamily="34" charset="0"/>
              <a:buChar char="•"/>
              <a:defRPr sz="1600" kern="1200" spc="0" baseline="0">
                <a:solidFill>
                  <a:schemeClr val="tx2"/>
                </a:solidFill>
                <a:latin typeface="+mn-lt"/>
                <a:ea typeface="+mn-ea"/>
                <a:cs typeface="+mn-cs"/>
              </a:defRPr>
            </a:lvl1pPr>
            <a:lvl2pPr marL="288918" indent="-114297" algn="l" defTabSz="914378" rtl="0" eaLnBrk="1" latinLnBrk="0" hangingPunct="1">
              <a:lnSpc>
                <a:spcPct val="125000"/>
              </a:lnSpc>
              <a:spcBef>
                <a:spcPts val="0"/>
              </a:spcBef>
              <a:buClrTx/>
              <a:buSzPct val="100000"/>
              <a:buFont typeface="Arial" pitchFamily="34" charset="0"/>
              <a:buChar char="•"/>
              <a:defRPr sz="1600" kern="1200" spc="0" baseline="0">
                <a:solidFill>
                  <a:schemeClr val="tx1"/>
                </a:solidFill>
                <a:latin typeface="+mn-lt"/>
                <a:ea typeface="+mn-ea"/>
                <a:cs typeface="+mn-cs"/>
              </a:defRPr>
            </a:lvl2pPr>
            <a:lvl3pPr marL="457189" indent="-114297" algn="l" defTabSz="914378" rtl="0" eaLnBrk="1" latinLnBrk="0" hangingPunct="1">
              <a:lnSpc>
                <a:spcPct val="125000"/>
              </a:lnSpc>
              <a:spcBef>
                <a:spcPts val="0"/>
              </a:spcBef>
              <a:buClrTx/>
              <a:buSzPct val="100000"/>
              <a:buFont typeface="Arial" pitchFamily="34" charset="0"/>
              <a:buChar char="•"/>
              <a:defRPr sz="1600" kern="1200" spc="0" baseline="0">
                <a:solidFill>
                  <a:schemeClr val="tx1"/>
                </a:solidFill>
                <a:latin typeface="+mn-lt"/>
                <a:ea typeface="+mn-ea"/>
                <a:cs typeface="+mn-cs"/>
              </a:defRPr>
            </a:lvl3pPr>
            <a:lvl4pPr marL="631809" indent="-114297" algn="l" defTabSz="914378" rtl="0" eaLnBrk="1" latinLnBrk="0" hangingPunct="1">
              <a:lnSpc>
                <a:spcPct val="125000"/>
              </a:lnSpc>
              <a:spcBef>
                <a:spcPts val="0"/>
              </a:spcBef>
              <a:buClrTx/>
              <a:buSzPct val="100000"/>
              <a:buFont typeface="Arial" pitchFamily="34" charset="0"/>
              <a:buChar char="•"/>
              <a:defRPr sz="1600" kern="1200" spc="0" baseline="0">
                <a:solidFill>
                  <a:schemeClr val="tx1"/>
                </a:solidFill>
                <a:latin typeface="+mn-lt"/>
                <a:ea typeface="+mn-ea"/>
                <a:cs typeface="+mn-cs"/>
              </a:defRPr>
            </a:lvl4pPr>
            <a:lvl5pPr marL="800080" indent="-114297" algn="l" defTabSz="914378" rtl="0" eaLnBrk="1" latinLnBrk="0" hangingPunct="1">
              <a:lnSpc>
                <a:spcPct val="125000"/>
              </a:lnSpc>
              <a:spcBef>
                <a:spcPts val="0"/>
              </a:spcBef>
              <a:buClrTx/>
              <a:buSzPct val="100000"/>
              <a:buFont typeface="Arial" pitchFamily="34" charset="0"/>
              <a:buChar char="•"/>
              <a:defRPr sz="1600" kern="1200" spc="0" baseline="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pl-PL" sz="2448" dirty="0" smtClean="0">
                <a:solidFill>
                  <a:srgbClr val="00BCF2"/>
                </a:solidFill>
              </a:rPr>
              <a:t>Spójność API w </a:t>
            </a:r>
            <a:r>
              <a:rPr lang="en-US" sz="2448" dirty="0" smtClean="0">
                <a:solidFill>
                  <a:srgbClr val="00BCF2"/>
                </a:solidFill>
              </a:rPr>
              <a:t>8.1</a:t>
            </a:r>
            <a:endParaRPr lang="en-US" sz="2448" dirty="0">
              <a:solidFill>
                <a:srgbClr val="00BCF2"/>
              </a:solidFill>
            </a:endParaRPr>
          </a:p>
          <a:p>
            <a:pPr marL="457107" lvl="1" indent="-284106"/>
            <a:r>
              <a:rPr lang="pl-PL" sz="1632" dirty="0" smtClean="0">
                <a:solidFill>
                  <a:srgbClr val="00BCF2"/>
                </a:solidFill>
                <a:cs typeface="Segoe UI Semibold" panose="020B0702040204020203" pitchFamily="34" charset="0"/>
              </a:rPr>
              <a:t>Cel to API spójne w 100% dla scenariuszy developerskich</a:t>
            </a:r>
            <a:endParaRPr lang="en-US" sz="1632" dirty="0">
              <a:solidFill>
                <a:srgbClr val="00BCF2"/>
              </a:solidFill>
              <a:cs typeface="Segoe UI Semibold" panose="020B0702040204020203" pitchFamily="34" charset="0"/>
            </a:endParaRPr>
          </a:p>
          <a:p>
            <a:pPr marL="457107" lvl="1" indent="-284106"/>
            <a:r>
              <a:rPr lang="pl-PL" sz="1632" dirty="0" smtClean="0">
                <a:solidFill>
                  <a:srgbClr val="00BCF2"/>
                </a:solidFill>
                <a:cs typeface="Segoe UI Semibold" panose="020B0702040204020203" pitchFamily="34" charset="0"/>
              </a:rPr>
              <a:t>W </a:t>
            </a:r>
            <a:r>
              <a:rPr lang="en-US" sz="1632" dirty="0" smtClean="0">
                <a:solidFill>
                  <a:srgbClr val="00BCF2"/>
                </a:solidFill>
                <a:cs typeface="Segoe UI Semibold" panose="020B0702040204020203" pitchFamily="34" charset="0"/>
              </a:rPr>
              <a:t>8.0</a:t>
            </a:r>
            <a:r>
              <a:rPr lang="en-US" sz="1632" dirty="0">
                <a:solidFill>
                  <a:srgbClr val="00BCF2"/>
                </a:solidFill>
                <a:cs typeface="Segoe UI Semibold" panose="020B0702040204020203" pitchFamily="34" charset="0"/>
              </a:rPr>
              <a:t>, </a:t>
            </a:r>
            <a:r>
              <a:rPr lang="pl-PL" sz="1632" dirty="0" smtClean="0">
                <a:solidFill>
                  <a:srgbClr val="00BCF2"/>
                </a:solidFill>
                <a:cs typeface="Segoe UI Semibold" panose="020B0702040204020203" pitchFamily="34" charset="0"/>
              </a:rPr>
              <a:t>mieliśmy około 30% spójnego API</a:t>
            </a:r>
            <a:endParaRPr lang="en-US" sz="1632" dirty="0">
              <a:solidFill>
                <a:srgbClr val="00BCF2"/>
              </a:solidFill>
              <a:cs typeface="Segoe UI Semibold" panose="020B0702040204020203" pitchFamily="34" charset="0"/>
            </a:endParaRPr>
          </a:p>
          <a:p>
            <a:pPr marL="457107" lvl="1" indent="-284106"/>
            <a:r>
              <a:rPr lang="pl-PL" sz="1632" dirty="0" smtClean="0">
                <a:solidFill>
                  <a:srgbClr val="00BCF2"/>
                </a:solidFill>
                <a:cs typeface="Segoe UI Semibold" panose="020B0702040204020203" pitchFamily="34" charset="0"/>
              </a:rPr>
              <a:t>W </a:t>
            </a:r>
            <a:r>
              <a:rPr lang="en-US" sz="1632" dirty="0" smtClean="0">
                <a:solidFill>
                  <a:srgbClr val="00BCF2"/>
                </a:solidFill>
                <a:cs typeface="Segoe UI Semibold" panose="020B0702040204020203" pitchFamily="34" charset="0"/>
              </a:rPr>
              <a:t>8.1, </a:t>
            </a:r>
            <a:r>
              <a:rPr lang="pl-PL" sz="1632" dirty="0" smtClean="0">
                <a:solidFill>
                  <a:srgbClr val="00BCF2"/>
                </a:solidFill>
                <a:cs typeface="Segoe UI Semibold" panose="020B0702040204020203" pitchFamily="34" charset="0"/>
              </a:rPr>
              <a:t>API jest ujednolicone w ponad 90%</a:t>
            </a:r>
            <a:endParaRPr lang="en-US" sz="1632" dirty="0">
              <a:solidFill>
                <a:srgbClr val="00BCF2"/>
              </a:solidFill>
              <a:cs typeface="Segoe UI Semibold" panose="020B0702040204020203" pitchFamily="34" charset="0"/>
            </a:endParaRPr>
          </a:p>
        </p:txBody>
      </p:sp>
    </p:spTree>
    <p:extLst>
      <p:ext uri="{BB962C8B-B14F-4D97-AF65-F5344CB8AC3E}">
        <p14:creationId xmlns:p14="http://schemas.microsoft.com/office/powerpoint/2010/main" val="13741895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 calcmode="lin" valueType="num">
                                      <p:cBhvr>
                                        <p:cTn id="9" dur="500" fill="hold"/>
                                        <p:tgtEl>
                                          <p:spTgt spid="48"/>
                                        </p:tgtEl>
                                        <p:attrNameLst>
                                          <p:attrName>ppt_x</p:attrName>
                                        </p:attrNameLst>
                                      </p:cBhvr>
                                      <p:tavLst>
                                        <p:tav tm="0">
                                          <p:val>
                                            <p:fltVal val="0.5"/>
                                          </p:val>
                                        </p:tav>
                                        <p:tav tm="100000">
                                          <p:val>
                                            <p:strVal val="#ppt_x"/>
                                          </p:val>
                                        </p:tav>
                                      </p:tavLst>
                                    </p:anim>
                                    <p:anim calcmode="lin" valueType="num">
                                      <p:cBhvr>
                                        <p:cTn id="10" dur="500" fill="hold"/>
                                        <p:tgtEl>
                                          <p:spTgt spid="48"/>
                                        </p:tgtEl>
                                        <p:attrNameLst>
                                          <p:attrName>ppt_y</p:attrName>
                                        </p:attrNameLst>
                                      </p:cBhvr>
                                      <p:tavLst>
                                        <p:tav tm="0">
                                          <p:val>
                                            <p:fltVal val="0.5"/>
                                          </p:val>
                                        </p:tav>
                                        <p:tav tm="100000">
                                          <p:val>
                                            <p:strVal val="#ppt_y"/>
                                          </p:val>
                                        </p:tav>
                                      </p:tavLst>
                                    </p:anim>
                                  </p:childTnLst>
                                </p:cTn>
                              </p:par>
                              <p:par>
                                <p:cTn id="11" presetID="22" presetClass="exit" presetSubtype="2" fill="hold" grpId="0" nodeType="withEffect">
                                  <p:stCondLst>
                                    <p:cond delay="0"/>
                                  </p:stCondLst>
                                  <p:childTnLst>
                                    <p:animEffect transition="out" filter="wipe(right)">
                                      <p:cBhvr>
                                        <p:cTn id="12" dur="200"/>
                                        <p:tgtEl>
                                          <p:spTgt spid="49"/>
                                        </p:tgtEl>
                                      </p:cBhvr>
                                    </p:animEffect>
                                    <p:set>
                                      <p:cBhvr>
                                        <p:cTn id="13" dur="1" fill="hold">
                                          <p:stCondLst>
                                            <p:cond delay="199"/>
                                          </p:stCondLst>
                                        </p:cTn>
                                        <p:tgtEl>
                                          <p:spTgt spid="49"/>
                                        </p:tgtEl>
                                        <p:attrNameLst>
                                          <p:attrName>style.visibility</p:attrName>
                                        </p:attrNameLst>
                                      </p:cBhvr>
                                      <p:to>
                                        <p:strVal val="hidden"/>
                                      </p:to>
                                    </p:set>
                                  </p:childTnLst>
                                </p:cTn>
                              </p:par>
                              <p:par>
                                <p:cTn id="14" presetID="63" presetClass="path" presetSubtype="0" accel="50000" decel="50000" fill="hold" grpId="0" nodeType="withEffect">
                                  <p:stCondLst>
                                    <p:cond delay="0"/>
                                  </p:stCondLst>
                                  <p:childTnLst>
                                    <p:animMotion origin="layout" path="M 8.33333E-7 -4.69136E-6 L 0.02639 -4.69136E-6 " pathEditMode="relative" rAng="0" ptsTypes="AA">
                                      <p:cBhvr>
                                        <p:cTn id="15" dur="500" fill="hold"/>
                                        <p:tgtEl>
                                          <p:spTgt spid="52"/>
                                        </p:tgtEl>
                                        <p:attrNameLst>
                                          <p:attrName>ppt_x</p:attrName>
                                          <p:attrName>ppt_y</p:attrName>
                                        </p:attrNameLst>
                                      </p:cBhvr>
                                      <p:rCtr x="1319" y="0"/>
                                    </p:animMotion>
                                  </p:childTnLst>
                                </p:cTn>
                              </p:par>
                              <p:par>
                                <p:cTn id="16" presetID="35" presetClass="path" presetSubtype="0" accel="50000" decel="50000" fill="hold" grpId="0" nodeType="withEffect">
                                  <p:stCondLst>
                                    <p:cond delay="0"/>
                                  </p:stCondLst>
                                  <p:childTnLst>
                                    <p:animMotion origin="layout" path="M -2.5E-6 3.45679E-6 L -0.12864 3.45679E-6 " pathEditMode="relative" rAng="0" ptsTypes="AA">
                                      <p:cBhvr>
                                        <p:cTn id="17" dur="500" fill="hold"/>
                                        <p:tgtEl>
                                          <p:spTgt spid="51"/>
                                        </p:tgtEl>
                                        <p:attrNameLst>
                                          <p:attrName>ppt_x</p:attrName>
                                          <p:attrName>ppt_y</p:attrName>
                                        </p:attrNameLst>
                                      </p:cBhvr>
                                      <p:rCtr x="-6441" y="0"/>
                                    </p:animMotion>
                                  </p:childTnLst>
                                </p:cTn>
                              </p:par>
                              <p:par>
                                <p:cTn id="18" presetID="35" presetClass="path" presetSubtype="0" accel="50000" decel="50000" fill="hold" grpId="0" nodeType="withEffect">
                                  <p:stCondLst>
                                    <p:cond delay="0"/>
                                  </p:stCondLst>
                                  <p:childTnLst>
                                    <p:animMotion origin="layout" path="M 0.0283 0.00154 L -0.10729 0.00031 " pathEditMode="relative" rAng="0" ptsTypes="AA">
                                      <p:cBhvr>
                                        <p:cTn id="19" dur="500" fill="hold"/>
                                        <p:tgtEl>
                                          <p:spTgt spid="53"/>
                                        </p:tgtEl>
                                        <p:attrNameLst>
                                          <p:attrName>ppt_x</p:attrName>
                                          <p:attrName>ppt_y</p:attrName>
                                        </p:attrNameLst>
                                      </p:cBhvr>
                                      <p:rCtr x="-6788" y="-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1" grpId="0"/>
      <p:bldP spid="52" grpId="0"/>
      <p:bldP spid="53" grpId="0"/>
    </p:bldLst>
  </p:timing>
</p:sld>
</file>

<file path=ppt/theme/theme1.xml><?xml version="1.0" encoding="utf-8"?>
<a:theme xmlns:a="http://schemas.openxmlformats.org/drawingml/2006/main" name="Windows Platform - Blue Accent">
  <a:themeElements>
    <a:clrScheme name="Custom 1">
      <a:dk1>
        <a:srgbClr val="505050"/>
      </a:dk1>
      <a:lt1>
        <a:srgbClr val="FFFFFF"/>
      </a:lt1>
      <a:dk2>
        <a:srgbClr val="00BCF2"/>
      </a:dk2>
      <a:lt2>
        <a:srgbClr val="D2D2D2"/>
      </a:lt2>
      <a:accent1>
        <a:srgbClr val="00BCF2"/>
      </a:accent1>
      <a:accent2>
        <a:srgbClr val="FF8C00"/>
      </a:accent2>
      <a:accent3>
        <a:srgbClr val="68217A"/>
      </a:accent3>
      <a:accent4>
        <a:srgbClr val="00188F"/>
      </a:accent4>
      <a:accent5>
        <a:srgbClr val="009E49"/>
      </a:accent5>
      <a:accent6>
        <a:srgbClr val="008272"/>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Win Plat template - 3 col.potx" id="{29A0BF32-2BEA-4BA1-B0E4-224B44F007CA}" vid="{A057A359-1803-4B2E-B5D7-DC8CEAE39266}"/>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ndows Platform - Purple Accent">
  <a:themeElements>
    <a:clrScheme name="Custom 2">
      <a:dk1>
        <a:srgbClr val="505050"/>
      </a:dk1>
      <a:lt1>
        <a:srgbClr val="FFFFFF"/>
      </a:lt1>
      <a:dk2>
        <a:srgbClr val="68217A"/>
      </a:dk2>
      <a:lt2>
        <a:srgbClr val="D2D2D2"/>
      </a:lt2>
      <a:accent1>
        <a:srgbClr val="68217A"/>
      </a:accent1>
      <a:accent2>
        <a:srgbClr val="FF8C00"/>
      </a:accent2>
      <a:accent3>
        <a:srgbClr val="00BCF2"/>
      </a:accent3>
      <a:accent4>
        <a:srgbClr val="00188F"/>
      </a:accent4>
      <a:accent5>
        <a:srgbClr val="009E49"/>
      </a:accent5>
      <a:accent6>
        <a:srgbClr val="008272"/>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Win Plat template - 3 col.potx" id="{29A0BF32-2BEA-4BA1-B0E4-224B44F007CA}" vid="{DDF552AF-2435-4A4F-A0C2-1027AD00AF3C}"/>
    </a:ext>
  </a:extLst>
</a:theme>
</file>

<file path=ppt/theme/theme3.xml><?xml version="1.0" encoding="utf-8"?>
<a:theme xmlns:a="http://schemas.openxmlformats.org/drawingml/2006/main" name="Windows Platform - Dark Blue Accent">
  <a:themeElements>
    <a:clrScheme name="Custom 6">
      <a:dk1>
        <a:srgbClr val="505050"/>
      </a:dk1>
      <a:lt1>
        <a:srgbClr val="FFFFFF"/>
      </a:lt1>
      <a:dk2>
        <a:srgbClr val="0072C6"/>
      </a:dk2>
      <a:lt2>
        <a:srgbClr val="D2D2D2"/>
      </a:lt2>
      <a:accent1>
        <a:srgbClr val="0072C6"/>
      </a:accent1>
      <a:accent2>
        <a:srgbClr val="FF8C00"/>
      </a:accent2>
      <a:accent3>
        <a:srgbClr val="68217A"/>
      </a:accent3>
      <a:accent4>
        <a:srgbClr val="00BCF2"/>
      </a:accent4>
      <a:accent5>
        <a:srgbClr val="009E49"/>
      </a:accent5>
      <a:accent6>
        <a:srgbClr val="008272"/>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Win Plat template - 3 col.potx" id="{29A0BF32-2BEA-4BA1-B0E4-224B44F007CA}" vid="{153DCE28-B952-416A-A48B-B770DCDF7C6F}"/>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Windows Platform - Blue Accent">
  <a:themeElements>
    <a:clrScheme name="Custom 1">
      <a:dk1>
        <a:srgbClr val="505050"/>
      </a:dk1>
      <a:lt1>
        <a:srgbClr val="FFFFFF"/>
      </a:lt1>
      <a:dk2>
        <a:srgbClr val="00BCF2"/>
      </a:dk2>
      <a:lt2>
        <a:srgbClr val="D2D2D2"/>
      </a:lt2>
      <a:accent1>
        <a:srgbClr val="00BCF2"/>
      </a:accent1>
      <a:accent2>
        <a:srgbClr val="FF8C00"/>
      </a:accent2>
      <a:accent3>
        <a:srgbClr val="68217A"/>
      </a:accent3>
      <a:accent4>
        <a:srgbClr val="00188F"/>
      </a:accent4>
      <a:accent5>
        <a:srgbClr val="009E49"/>
      </a:accent5>
      <a:accent6>
        <a:srgbClr val="008272"/>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Win Plat template - 3 col.potx" id="{29A0BF32-2BEA-4BA1-B0E4-224B44F007CA}" vid="{A057A359-1803-4B2E-B5D7-DC8CEAE39266}"/>
    </a:ext>
  </a:extLst>
</a:theme>
</file>

<file path=ppt/theme/theme6.xml><?xml version="1.0" encoding="utf-8"?>
<a:theme xmlns:a="http://schemas.openxmlformats.org/drawingml/2006/main" name="1_Windows Platform - Blue Accent">
  <a:themeElements>
    <a:clrScheme name="Custom 1">
      <a:dk1>
        <a:srgbClr val="505050"/>
      </a:dk1>
      <a:lt1>
        <a:srgbClr val="FFFFFF"/>
      </a:lt1>
      <a:dk2>
        <a:srgbClr val="00BCF2"/>
      </a:dk2>
      <a:lt2>
        <a:srgbClr val="D2D2D2"/>
      </a:lt2>
      <a:accent1>
        <a:srgbClr val="00BCF2"/>
      </a:accent1>
      <a:accent2>
        <a:srgbClr val="FF8C00"/>
      </a:accent2>
      <a:accent3>
        <a:srgbClr val="68217A"/>
      </a:accent3>
      <a:accent4>
        <a:srgbClr val="00188F"/>
      </a:accent4>
      <a:accent5>
        <a:srgbClr val="009E49"/>
      </a:accent5>
      <a:accent6>
        <a:srgbClr val="008272"/>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Win Plat template - 3 col.potx" id="{29A0BF32-2BEA-4BA1-B0E4-224B44F007CA}" vid="{A057A359-1803-4B2E-B5D7-DC8CEAE39266}"/>
    </a:ext>
  </a:extLst>
</a:theme>
</file>

<file path=ppt/theme/theme7.xml><?xml version="1.0" encoding="utf-8"?>
<a:theme xmlns:a="http://schemas.openxmlformats.org/drawingml/2006/main" name="4_Windows Platform - Blue Accent">
  <a:themeElements>
    <a:clrScheme name="Custom 1">
      <a:dk1>
        <a:srgbClr val="505050"/>
      </a:dk1>
      <a:lt1>
        <a:srgbClr val="FFFFFF"/>
      </a:lt1>
      <a:dk2>
        <a:srgbClr val="00BCF2"/>
      </a:dk2>
      <a:lt2>
        <a:srgbClr val="D2D2D2"/>
      </a:lt2>
      <a:accent1>
        <a:srgbClr val="00BCF2"/>
      </a:accent1>
      <a:accent2>
        <a:srgbClr val="FF8C00"/>
      </a:accent2>
      <a:accent3>
        <a:srgbClr val="68217A"/>
      </a:accent3>
      <a:accent4>
        <a:srgbClr val="00188F"/>
      </a:accent4>
      <a:accent5>
        <a:srgbClr val="009E49"/>
      </a:accent5>
      <a:accent6>
        <a:srgbClr val="008272"/>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Win Plat template - 3 col.potx" id="{29A0BF32-2BEA-4BA1-B0E4-224B44F007CA}" vid="{A057A359-1803-4B2E-B5D7-DC8CEAE39266}"/>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DE098BC1-3954-4527-8201-F5E1118862A9">Draft</Status>
    <Content_x0020_Type xmlns="DE098BC1-3954-4527-8201-F5E1118862A9">Slide Presentation</Content_x0020_Type>
    <Module xmlns="DE098BC1-3954-4527-8201-F5E1118862A9">22</Modul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0D15ED00EE13243821414A349365D4A" ma:contentTypeVersion="" ma:contentTypeDescription="Create a new document." ma:contentTypeScope="" ma:versionID="57abc3389ca019bcad1c0aa21a4f3c39">
  <xsd:schema xmlns:xsd="http://www.w3.org/2001/XMLSchema" xmlns:xs="http://www.w3.org/2001/XMLSchema" xmlns:p="http://schemas.microsoft.com/office/2006/metadata/properties" xmlns:ns2="DE098BC1-3954-4527-8201-F5E1118862A9" targetNamespace="http://schemas.microsoft.com/office/2006/metadata/properties" ma:root="true" ma:fieldsID="3e5e026e57218d33bca2b05c83e59a70" ns2:_="">
    <xsd:import namespace="DE098BC1-3954-4527-8201-F5E1118862A9"/>
    <xsd:element name="properties">
      <xsd:complexType>
        <xsd:sequence>
          <xsd:element name="documentManagement">
            <xsd:complexType>
              <xsd:all>
                <xsd:element ref="ns2:Content_x0020_Type"/>
                <xsd:element ref="ns2:Module"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098BC1-3954-4527-8201-F5E1118862A9" elementFormDefault="qualified">
    <xsd:import namespace="http://schemas.microsoft.com/office/2006/documentManagement/types"/>
    <xsd:import namespace="http://schemas.microsoft.com/office/infopath/2007/PartnerControls"/>
    <xsd:element name="Content_x0020_Type" ma:index="8" ma:displayName="Content Type" ma:format="Dropdown" ma:internalName="Content_x0020_Type">
      <xsd:simpleType>
        <xsd:restriction base="dms:Choice">
          <xsd:enumeration value="Assessment"/>
          <xsd:enumeration value="Break Slides"/>
          <xsd:enumeration value="CC File"/>
          <xsd:enumeration value="Instructor Image"/>
          <xsd:enumeration value="Outline"/>
          <xsd:enumeration value="Promo Package"/>
          <xsd:enumeration value="Slide Presentation"/>
          <xsd:enumeration value="SME Recruitment"/>
          <xsd:enumeration value="Video"/>
        </xsd:restriction>
      </xsd:simpleType>
    </xsd:element>
    <xsd:element name="Module" ma:index="9" nillable="true" ma:displayName="Module" ma:decimals="0" ma:internalName="Module" ma:percentage="FALSE">
      <xsd:simpleType>
        <xsd:restriction base="dms:Number">
          <xsd:maxInclusive value="40"/>
          <xsd:minInclusive value="1"/>
        </xsd:restriction>
      </xsd:simpleType>
    </xsd:element>
    <xsd:element name="Status" ma:index="10" nillable="true" ma:displayName="Status" ma:default="Draft" ma:format="Dropdown" ma:internalName="Status">
      <xsd:simpleType>
        <xsd:restriction base="dms:Choice">
          <xsd:enumeration value="Draft"/>
          <xsd:enumeration value="Fina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microsoft.com/office/2006/documentManagement/types"/>
    <ds:schemaRef ds:uri="http://www.w3.org/XML/1998/namespace"/>
    <ds:schemaRef ds:uri="http://purl.org/dc/elements/1.1/"/>
    <ds:schemaRef ds:uri="http://schemas.microsoft.com/office/2006/metadata/properties"/>
    <ds:schemaRef ds:uri="http://purl.org/dc/terms/"/>
    <ds:schemaRef ds:uri="DE098BC1-3954-4527-8201-F5E1118862A9"/>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9E1329A7-842D-4AE2-89BA-1D9A33A489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098BC1-3954-4527-8201-F5E1118862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Win%20Platform%20Template%20-%202014-03-05</Template>
  <TotalTime>6869</TotalTime>
  <Words>3467</Words>
  <Application>Microsoft Office PowerPoint</Application>
  <PresentationFormat>Custom</PresentationFormat>
  <Paragraphs>333</Paragraphs>
  <Slides>30</Slides>
  <Notes>26</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30</vt:i4>
      </vt:variant>
    </vt:vector>
  </HeadingPairs>
  <TitlesOfParts>
    <vt:vector size="48" baseType="lpstr">
      <vt:lpstr>Arial</vt:lpstr>
      <vt:lpstr>Calibri</vt:lpstr>
      <vt:lpstr>Consolas</vt:lpstr>
      <vt:lpstr>Lucida Grande</vt:lpstr>
      <vt:lpstr>Segoe Pro Light</vt:lpstr>
      <vt:lpstr>Segoe UI</vt:lpstr>
      <vt:lpstr>Segoe UI Bold</vt:lpstr>
      <vt:lpstr>Segoe UI Light</vt:lpstr>
      <vt:lpstr>Segoe UI Semibold</vt:lpstr>
      <vt:lpstr>Wingdings</vt:lpstr>
      <vt:lpstr>Windows Platform - Blue Accent</vt:lpstr>
      <vt:lpstr>Windows Platform - Purple Accent</vt:lpstr>
      <vt:lpstr>Windows Platform - Dark Blue Accent</vt:lpstr>
      <vt:lpstr>1_Office Theme</vt:lpstr>
      <vt:lpstr>3_Windows Platform - Blue Accent</vt:lpstr>
      <vt:lpstr>1_Windows Platform - Blue Accent</vt:lpstr>
      <vt:lpstr>4_Windows Platform - Blue Accent</vt:lpstr>
      <vt:lpstr>2_Office Theme</vt:lpstr>
      <vt:lpstr>Uniwersalne Aplikacje Windows Store</vt:lpstr>
      <vt:lpstr>Agenda</vt:lpstr>
      <vt:lpstr>Witamy w  Windows Phone 8.1!</vt:lpstr>
      <vt:lpstr>Nowa wersja systemu – nowe możliwości</vt:lpstr>
      <vt:lpstr>Cortana: Twoja personalna cyfrowa asystentka</vt:lpstr>
      <vt:lpstr>Spójna platforma Windows</vt:lpstr>
      <vt:lpstr>Jeden Windows dla programistów</vt:lpstr>
      <vt:lpstr>Podróż do ujednolicenia platformy Windows…</vt:lpstr>
      <vt:lpstr>Spójność API pomiędzy platformami Windows</vt:lpstr>
      <vt:lpstr>Platforma deweloperska Windows w 8.1</vt:lpstr>
      <vt:lpstr>Natywne tworzenie aplikacji Windows Phone 8.1</vt:lpstr>
      <vt:lpstr>Wprowadzenie do Uniwersalnych Aplikacji Windows Store</vt:lpstr>
      <vt:lpstr>Uniwersalne Aplikacje Windows</vt:lpstr>
      <vt:lpstr>Zamień swój projekt na Aplikację Uniwersalną </vt:lpstr>
      <vt:lpstr>Dyrektywa #if dla kompilatora </vt:lpstr>
      <vt:lpstr>Strategie współdzielenia kodu</vt:lpstr>
      <vt:lpstr>Dostępne opcje dzielenia się kodem </vt:lpstr>
      <vt:lpstr>Współdzielony projekt </vt:lpstr>
      <vt:lpstr>Współdzielone komponenty XAML </vt:lpstr>
      <vt:lpstr>PCL - Portable Class Library</vt:lpstr>
      <vt:lpstr>PCL - Portable Class Library</vt:lpstr>
      <vt:lpstr>“Add As Link”</vt:lpstr>
      <vt:lpstr>Architektura współdzielenia kodu</vt:lpstr>
      <vt:lpstr>Uniwersalne Aplikacje  Windows Store</vt:lpstr>
      <vt:lpstr>PowerPoint Presentation</vt:lpstr>
      <vt:lpstr>Podsumowanie</vt:lpstr>
      <vt:lpstr>PowerPoint Presentation</vt:lpstr>
      <vt:lpstr>Q&amp;A</vt:lpstr>
      <vt:lpstr>Dziękuję!</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Microsoft Visual Identity PowerPoint Guidelines for product brands</dc:subject>
  <dc:creator>Matthias Shapiro</dc:creator>
  <cp:keywords>MSVID, Microsoft Visual Identity, PowerPoint guidelines, grid system, Microsoft-endorsed, Product brand, product-branded, new logotype, generic product template</cp:keywords>
  <dc:description>Template: Maryfj_x000d_
Formatting: Maryfj, Sakuu_x000d_
Audience Type: Internal</dc:description>
  <cp:lastModifiedBy>Karol Żak</cp:lastModifiedBy>
  <cp:revision>158</cp:revision>
  <dcterms:created xsi:type="dcterms:W3CDTF">2014-04-15T16:22:39Z</dcterms:created>
  <dcterms:modified xsi:type="dcterms:W3CDTF">2014-10-11T09:21:54Z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0x010100C0D15ED00EE13243821414A349365D4A</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ies>
</file>